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467" r:id="rId2"/>
    <p:sldId id="386" r:id="rId3"/>
    <p:sldId id="424" r:id="rId4"/>
    <p:sldId id="450" r:id="rId5"/>
    <p:sldId id="437" r:id="rId6"/>
    <p:sldId id="455" r:id="rId7"/>
    <p:sldId id="462" r:id="rId8"/>
    <p:sldId id="465" r:id="rId9"/>
    <p:sldId id="445" r:id="rId10"/>
    <p:sldId id="447" r:id="rId11"/>
    <p:sldId id="448" r:id="rId12"/>
    <p:sldId id="438" r:id="rId13"/>
    <p:sldId id="451" r:id="rId14"/>
    <p:sldId id="452" r:id="rId15"/>
    <p:sldId id="444" r:id="rId16"/>
    <p:sldId id="454" r:id="rId17"/>
    <p:sldId id="439" r:id="rId18"/>
    <p:sldId id="441" r:id="rId19"/>
    <p:sldId id="436" r:id="rId20"/>
    <p:sldId id="460" r:id="rId21"/>
    <p:sldId id="412" r:id="rId22"/>
    <p:sldId id="487" r:id="rId23"/>
    <p:sldId id="373" r:id="rId24"/>
    <p:sldId id="420" r:id="rId25"/>
    <p:sldId id="430" r:id="rId26"/>
    <p:sldId id="431" r:id="rId27"/>
    <p:sldId id="491" r:id="rId28"/>
    <p:sldId id="343" r:id="rId29"/>
    <p:sldId id="387" r:id="rId30"/>
    <p:sldId id="342" r:id="rId31"/>
    <p:sldId id="345" r:id="rId32"/>
    <p:sldId id="419" r:id="rId33"/>
    <p:sldId id="486" r:id="rId34"/>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 Broughton" initials="JB" lastIdx="1" clrIdx="0">
    <p:extLst>
      <p:ext uri="{19B8F6BF-5375-455C-9EA6-DF929625EA0E}">
        <p15:presenceInfo xmlns:p15="http://schemas.microsoft.com/office/powerpoint/2012/main" userId="S::jbroughton@aimsbwsit.onmicrosoft.com::c2a7df8d-bf38-4cbf-8198-0785572fb23c" providerId="AD"/>
      </p:ext>
    </p:extLst>
  </p:cmAuthor>
  <p:cmAuthor id="2" name="John McVey" initials="JM" lastIdx="1" clrIdx="1">
    <p:extLst>
      <p:ext uri="{19B8F6BF-5375-455C-9EA6-DF929625EA0E}">
        <p15:presenceInfo xmlns:p15="http://schemas.microsoft.com/office/powerpoint/2012/main" userId="S::johnmcvey@ManhattanLife.com::9866ce37-e654-4b5e-8474-d3e431332d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99"/>
    <a:srgbClr val="00CC66"/>
    <a:srgbClr val="00CC99"/>
    <a:srgbClr val="660033"/>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D866DE-EB83-469D-8602-1D596D27279E}" v="3" dt="2024-07-02T16:00:16.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1" d="100"/>
          <a:sy n="111" d="100"/>
        </p:scale>
        <p:origin x="1596"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59F3DE-B425-4E8B-BD9B-7DF1B2E546FD}"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n-US"/>
        </a:p>
      </dgm:t>
    </dgm:pt>
    <dgm:pt modelId="{A828B7E3-AEA7-41D7-ADA2-05DA436969D1}" type="pres">
      <dgm:prSet presAssocID="{0259F3DE-B425-4E8B-BD9B-7DF1B2E546FD}" presName="Name0" presStyleCnt="0">
        <dgm:presLayoutVars>
          <dgm:chMax val="1"/>
          <dgm:dir/>
          <dgm:animLvl val="ctr"/>
          <dgm:resizeHandles val="exact"/>
        </dgm:presLayoutVars>
      </dgm:prSet>
      <dgm:spPr/>
    </dgm:pt>
  </dgm:ptLst>
  <dgm:cxnLst>
    <dgm:cxn modelId="{77B072F3-4CE9-41C4-AEC0-AD74ED9FEE6A}" type="presOf" srcId="{0259F3DE-B425-4E8B-BD9B-7DF1B2E546FD}" destId="{A828B7E3-AEA7-41D7-ADA2-05DA436969D1}" srcOrd="0" destOrd="0" presId="urn:microsoft.com/office/officeart/2005/8/layout/radial5"/>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259B38F-A3F3-4233-80A9-E3BB2F407955}" type="datetimeFigureOut">
              <a:rPr lang="en-US" smtClean="0"/>
              <a:t>7/2/2024</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2DF07D7-8703-48F3-B164-12CF669C6D55}" type="slidenum">
              <a:rPr lang="en-US" smtClean="0"/>
              <a:t>‹#›</a:t>
            </a:fld>
            <a:endParaRPr lang="en-US"/>
          </a:p>
        </p:txBody>
      </p:sp>
    </p:spTree>
    <p:extLst>
      <p:ext uri="{BB962C8B-B14F-4D97-AF65-F5344CB8AC3E}">
        <p14:creationId xmlns:p14="http://schemas.microsoft.com/office/powerpoint/2010/main" val="140571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Palatino Linotype" panose="02040502050505030304" pitchFamily="18"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824158F-1951-4D28-8E65-696A67C0D1A7}"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E6DAB-0DE8-4BE1-9564-CBC79EEBD98E}" type="slidenum">
              <a:rPr lang="en-US" smtClean="0"/>
              <a:t>‹#›</a:t>
            </a:fld>
            <a:endParaRPr lang="en-US"/>
          </a:p>
        </p:txBody>
      </p:sp>
    </p:spTree>
    <p:extLst>
      <p:ext uri="{BB962C8B-B14F-4D97-AF65-F5344CB8AC3E}">
        <p14:creationId xmlns:p14="http://schemas.microsoft.com/office/powerpoint/2010/main" val="3695727746"/>
      </p:ext>
    </p:extLst>
  </p:cSld>
  <p:clrMapOvr>
    <a:masterClrMapping/>
  </p:clrMapOvr>
  <mc:AlternateContent xmlns:mc="http://schemas.openxmlformats.org/markup-compatibility/2006" xmlns:p14="http://schemas.microsoft.com/office/powerpoint/2010/main">
    <mc:Choice Requires="p14">
      <p:transition spd="slow" p14:dur="1500" advClick="0" advTm="60000">
        <p:split orient="vert"/>
      </p:transition>
    </mc:Choice>
    <mc:Fallback xmlns="">
      <p:transition spd="slow" advClick="0" advTm="60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24158F-1951-4D28-8E65-696A67C0D1A7}"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E6DAB-0DE8-4BE1-9564-CBC79EEBD98E}" type="slidenum">
              <a:rPr lang="en-US" smtClean="0"/>
              <a:t>‹#›</a:t>
            </a:fld>
            <a:endParaRPr lang="en-US"/>
          </a:p>
        </p:txBody>
      </p:sp>
    </p:spTree>
    <p:extLst>
      <p:ext uri="{BB962C8B-B14F-4D97-AF65-F5344CB8AC3E}">
        <p14:creationId xmlns:p14="http://schemas.microsoft.com/office/powerpoint/2010/main" val="1628787184"/>
      </p:ext>
    </p:extLst>
  </p:cSld>
  <p:clrMapOvr>
    <a:masterClrMapping/>
  </p:clrMapOvr>
  <mc:AlternateContent xmlns:mc="http://schemas.openxmlformats.org/markup-compatibility/2006" xmlns:p14="http://schemas.microsoft.com/office/powerpoint/2010/main">
    <mc:Choice Requires="p14">
      <p:transition spd="slow" p14:dur="1500" advClick="0" advTm="60000">
        <p:split orient="vert"/>
      </p:transition>
    </mc:Choice>
    <mc:Fallback xmlns="">
      <p:transition spd="slow" advClick="0" advTm="60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lvl1pPr>
              <a:defRPr>
                <a:latin typeface="Palatino Linotype" panose="02040502050505030304" pitchFamily="18"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24158F-1951-4D28-8E65-696A67C0D1A7}"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E6DAB-0DE8-4BE1-9564-CBC79EEBD98E}" type="slidenum">
              <a:rPr lang="en-US" smtClean="0"/>
              <a:t>‹#›</a:t>
            </a:fld>
            <a:endParaRPr lang="en-US"/>
          </a:p>
        </p:txBody>
      </p:sp>
    </p:spTree>
    <p:extLst>
      <p:ext uri="{BB962C8B-B14F-4D97-AF65-F5344CB8AC3E}">
        <p14:creationId xmlns:p14="http://schemas.microsoft.com/office/powerpoint/2010/main" val="3669648101"/>
      </p:ext>
    </p:extLst>
  </p:cSld>
  <p:clrMapOvr>
    <a:masterClrMapping/>
  </p:clrMapOvr>
  <mc:AlternateContent xmlns:mc="http://schemas.openxmlformats.org/markup-compatibility/2006" xmlns:p14="http://schemas.microsoft.com/office/powerpoint/2010/main">
    <mc:Choice Requires="p14">
      <p:transition spd="slow" p14:dur="1500" advClick="0" advTm="60000">
        <p:split orient="vert"/>
      </p:transition>
    </mc:Choice>
    <mc:Fallback xmlns="">
      <p:transition spd="slow" advClick="0" advTm="60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824158F-1951-4D28-8E65-696A67C0D1A7}"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E6DAB-0DE8-4BE1-9564-CBC79EEBD98E}" type="slidenum">
              <a:rPr lang="en-US" smtClean="0"/>
              <a:t>‹#›</a:t>
            </a:fld>
            <a:endParaRPr lang="en-US"/>
          </a:p>
        </p:txBody>
      </p:sp>
    </p:spTree>
    <p:extLst>
      <p:ext uri="{BB962C8B-B14F-4D97-AF65-F5344CB8AC3E}">
        <p14:creationId xmlns:p14="http://schemas.microsoft.com/office/powerpoint/2010/main" val="3694545032"/>
      </p:ext>
    </p:extLst>
  </p:cSld>
  <p:clrMapOvr>
    <a:masterClrMapping/>
  </p:clrMapOvr>
  <mc:AlternateContent xmlns:mc="http://schemas.openxmlformats.org/markup-compatibility/2006" xmlns:p14="http://schemas.microsoft.com/office/powerpoint/2010/main">
    <mc:Choice Requires="p14">
      <p:transition spd="slow" p14:dur="1500" advClick="0" advTm="60000">
        <p:split orient="vert"/>
      </p:transition>
    </mc:Choice>
    <mc:Fallback xmlns="">
      <p:transition spd="slow" advClick="0" advTm="60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normAutofit/>
          </a:bodyPr>
          <a:lstStyle>
            <a:lvl1pPr>
              <a:defRPr sz="5400">
                <a:latin typeface="Palatino Linotype" panose="02040502050505030304" pitchFamily="18" charset="0"/>
              </a:defRPr>
            </a:lvl1pPr>
          </a:lstStyle>
          <a:p>
            <a:r>
              <a:rPr lang="en-US" dirty="0"/>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824158F-1951-4D28-8E65-696A67C0D1A7}"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E6DAB-0DE8-4BE1-9564-CBC79EEBD98E}" type="slidenum">
              <a:rPr lang="en-US" smtClean="0"/>
              <a:t>‹#›</a:t>
            </a:fld>
            <a:endParaRPr lang="en-US"/>
          </a:p>
        </p:txBody>
      </p:sp>
    </p:spTree>
    <p:extLst>
      <p:ext uri="{BB962C8B-B14F-4D97-AF65-F5344CB8AC3E}">
        <p14:creationId xmlns:p14="http://schemas.microsoft.com/office/powerpoint/2010/main" val="1829058627"/>
      </p:ext>
    </p:extLst>
  </p:cSld>
  <p:clrMapOvr>
    <a:masterClrMapping/>
  </p:clrMapOvr>
  <mc:AlternateContent xmlns:mc="http://schemas.openxmlformats.org/markup-compatibility/2006" xmlns:p14="http://schemas.microsoft.com/office/powerpoint/2010/main">
    <mc:Choice Requires="p14">
      <p:transition spd="slow" p14:dur="1500" advClick="0" advTm="60000">
        <p:split orient="vert"/>
      </p:transition>
    </mc:Choice>
    <mc:Fallback xmlns="">
      <p:transition spd="slow" advClick="0" advTm="60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24158F-1951-4D28-8E65-696A67C0D1A7}"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E6DAB-0DE8-4BE1-9564-CBC79EEBD98E}" type="slidenum">
              <a:rPr lang="en-US" smtClean="0"/>
              <a:t>‹#›</a:t>
            </a:fld>
            <a:endParaRPr lang="en-US"/>
          </a:p>
        </p:txBody>
      </p:sp>
    </p:spTree>
    <p:extLst>
      <p:ext uri="{BB962C8B-B14F-4D97-AF65-F5344CB8AC3E}">
        <p14:creationId xmlns:p14="http://schemas.microsoft.com/office/powerpoint/2010/main" val="3263973761"/>
      </p:ext>
    </p:extLst>
  </p:cSld>
  <p:clrMapOvr>
    <a:masterClrMapping/>
  </p:clrMapOvr>
  <mc:AlternateContent xmlns:mc="http://schemas.openxmlformats.org/markup-compatibility/2006" xmlns:p14="http://schemas.microsoft.com/office/powerpoint/2010/main">
    <mc:Choice Requires="p14">
      <p:transition spd="slow" p14:dur="1500" advClick="0" advTm="60000">
        <p:split orient="vert"/>
      </p:transition>
    </mc:Choice>
    <mc:Fallback xmlns="">
      <p:transition spd="slow" advClick="0" advTm="60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lvl1pPr>
              <a:defRPr>
                <a:latin typeface="Palatino Linotype" panose="02040502050505030304" pitchFamily="18" charset="0"/>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24158F-1951-4D28-8E65-696A67C0D1A7}" type="datetimeFigureOut">
              <a:rPr lang="en-US" smtClean="0"/>
              <a:t>7/2/2024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DE6DAB-0DE8-4BE1-9564-CBC79EEBD98E}" type="slidenum">
              <a:rPr lang="en-US" smtClean="0"/>
              <a:t>‹#›</a:t>
            </a:fld>
            <a:endParaRPr lang="en-US"/>
          </a:p>
        </p:txBody>
      </p:sp>
    </p:spTree>
    <p:extLst>
      <p:ext uri="{BB962C8B-B14F-4D97-AF65-F5344CB8AC3E}">
        <p14:creationId xmlns:p14="http://schemas.microsoft.com/office/powerpoint/2010/main" val="681773790"/>
      </p:ext>
    </p:extLst>
  </p:cSld>
  <p:clrMapOvr>
    <a:masterClrMapping/>
  </p:clrMapOvr>
  <mc:AlternateContent xmlns:mc="http://schemas.openxmlformats.org/markup-compatibility/2006" xmlns:p14="http://schemas.microsoft.com/office/powerpoint/2010/main">
    <mc:Choice Requires="p14">
      <p:transition spd="slow" p14:dur="1500" advClick="0" advTm="60000">
        <p:split orient="vert"/>
      </p:transition>
    </mc:Choice>
    <mc:Fallback xmlns="">
      <p:transition spd="slow" advClick="0" advTm="60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24158F-1951-4D28-8E65-696A67C0D1A7}" type="datetimeFigureOut">
              <a:rPr lang="en-US" smtClean="0"/>
              <a:t>7/2/2024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DE6DAB-0DE8-4BE1-9564-CBC79EEBD98E}" type="slidenum">
              <a:rPr lang="en-US" smtClean="0"/>
              <a:t>‹#›</a:t>
            </a:fld>
            <a:endParaRPr lang="en-US"/>
          </a:p>
        </p:txBody>
      </p:sp>
    </p:spTree>
    <p:extLst>
      <p:ext uri="{BB962C8B-B14F-4D97-AF65-F5344CB8AC3E}">
        <p14:creationId xmlns:p14="http://schemas.microsoft.com/office/powerpoint/2010/main" val="3753262518"/>
      </p:ext>
    </p:extLst>
  </p:cSld>
  <p:clrMapOvr>
    <a:masterClrMapping/>
  </p:clrMapOvr>
  <mc:AlternateContent xmlns:mc="http://schemas.openxmlformats.org/markup-compatibility/2006" xmlns:p14="http://schemas.microsoft.com/office/powerpoint/2010/main">
    <mc:Choice Requires="p14">
      <p:transition spd="slow" p14:dur="1500" advClick="0" advTm="60000">
        <p:split orient="vert"/>
      </p:transition>
    </mc:Choice>
    <mc:Fallback xmlns="">
      <p:transition spd="slow" advClick="0" advTm="60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4158F-1951-4D28-8E65-696A67C0D1A7}" type="datetimeFigureOut">
              <a:rPr lang="en-US" smtClean="0"/>
              <a:t>7/2/2024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DE6DAB-0DE8-4BE1-9564-CBC79EEBD98E}" type="slidenum">
              <a:rPr lang="en-US" smtClean="0"/>
              <a:t>‹#›</a:t>
            </a:fld>
            <a:endParaRPr lang="en-US"/>
          </a:p>
        </p:txBody>
      </p:sp>
    </p:spTree>
    <p:extLst>
      <p:ext uri="{BB962C8B-B14F-4D97-AF65-F5344CB8AC3E}">
        <p14:creationId xmlns:p14="http://schemas.microsoft.com/office/powerpoint/2010/main" val="2420667748"/>
      </p:ext>
    </p:extLst>
  </p:cSld>
  <p:clrMapOvr>
    <a:masterClrMapping/>
  </p:clrMapOvr>
  <mc:AlternateContent xmlns:mc="http://schemas.openxmlformats.org/markup-compatibility/2006" xmlns:p14="http://schemas.microsoft.com/office/powerpoint/2010/main">
    <mc:Choice Requires="p14">
      <p:transition spd="slow" p14:dur="1500" advClick="0" advTm="60000">
        <p:split orient="vert"/>
      </p:transition>
    </mc:Choice>
    <mc:Fallback xmlns="">
      <p:transition spd="slow" advClick="0" advTm="60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24158F-1951-4D28-8E65-696A67C0D1A7}"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E6DAB-0DE8-4BE1-9564-CBC79EEBD98E}" type="slidenum">
              <a:rPr lang="en-US" smtClean="0"/>
              <a:t>‹#›</a:t>
            </a:fld>
            <a:endParaRPr lang="en-US"/>
          </a:p>
        </p:txBody>
      </p:sp>
    </p:spTree>
    <p:extLst>
      <p:ext uri="{BB962C8B-B14F-4D97-AF65-F5344CB8AC3E}">
        <p14:creationId xmlns:p14="http://schemas.microsoft.com/office/powerpoint/2010/main" val="4259909342"/>
      </p:ext>
    </p:extLst>
  </p:cSld>
  <p:clrMapOvr>
    <a:masterClrMapping/>
  </p:clrMapOvr>
  <mc:AlternateContent xmlns:mc="http://schemas.openxmlformats.org/markup-compatibility/2006" xmlns:p14="http://schemas.microsoft.com/office/powerpoint/2010/main">
    <mc:Choice Requires="p14">
      <p:transition spd="slow" p14:dur="1500" advClick="0" advTm="60000">
        <p:split orient="vert"/>
      </p:transition>
    </mc:Choice>
    <mc:Fallback xmlns="">
      <p:transition spd="slow" advClick="0" advTm="60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24158F-1951-4D28-8E65-696A67C0D1A7}"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E6DAB-0DE8-4BE1-9564-CBC79EEBD98E}" type="slidenum">
              <a:rPr lang="en-US" smtClean="0"/>
              <a:t>‹#›</a:t>
            </a:fld>
            <a:endParaRPr lang="en-US"/>
          </a:p>
        </p:txBody>
      </p:sp>
    </p:spTree>
    <p:extLst>
      <p:ext uri="{BB962C8B-B14F-4D97-AF65-F5344CB8AC3E}">
        <p14:creationId xmlns:p14="http://schemas.microsoft.com/office/powerpoint/2010/main" val="3272750635"/>
      </p:ext>
    </p:extLst>
  </p:cSld>
  <p:clrMapOvr>
    <a:masterClrMapping/>
  </p:clrMapOvr>
  <mc:AlternateContent xmlns:mc="http://schemas.openxmlformats.org/markup-compatibility/2006" xmlns:p14="http://schemas.microsoft.com/office/powerpoint/2010/main">
    <mc:Choice Requires="p14">
      <p:transition spd="slow" p14:dur="1500" advClick="0" advTm="60000">
        <p:split orient="vert"/>
      </p:transition>
    </mc:Choice>
    <mc:Fallback xmlns="">
      <p:transition spd="slow" advClick="0" advTm="60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4158F-1951-4D28-8E65-696A67C0D1A7}" type="datetimeFigureOut">
              <a:rPr lang="en-US" smtClean="0"/>
              <a:t>7/2/2024</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E6DAB-0DE8-4BE1-9564-CBC79EEBD98E}" type="slidenum">
              <a:rPr lang="en-US" smtClean="0"/>
              <a:t>‹#›</a:t>
            </a:fld>
            <a:endParaRPr lang="en-US"/>
          </a:p>
        </p:txBody>
      </p:sp>
    </p:spTree>
    <p:extLst>
      <p:ext uri="{BB962C8B-B14F-4D97-AF65-F5344CB8AC3E}">
        <p14:creationId xmlns:p14="http://schemas.microsoft.com/office/powerpoint/2010/main" val="1888715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Click="0" advTm="60000">
        <p:split orient="vert"/>
      </p:transition>
    </mc:Choice>
    <mc:Fallback xmlns="">
      <p:transition spd="slow" advClick="0" advTm="60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jpeg"/><Relationship Id="rId7"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7.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8.jpeg"/><Relationship Id="rId7"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jackbroughton@slacins.com"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5.png"/><Relationship Id="rId4" Type="http://schemas.openxmlformats.org/officeDocument/2006/relationships/diagramData" Target="../diagrams/data1.xml"/><Relationship Id="rId9"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hyperlink" Target="http://www.pngall.com/2-number-png/download/27623" TargetMode="External"/><Relationship Id="rId13" Type="http://schemas.openxmlformats.org/officeDocument/2006/relationships/hyperlink" Target="https://svgsilh.com/fr/f44336/image/38751.html" TargetMode="External"/><Relationship Id="rId18" Type="http://schemas.openxmlformats.org/officeDocument/2006/relationships/image" Target="../media/image57.png"/><Relationship Id="rId3" Type="http://schemas.openxmlformats.org/officeDocument/2006/relationships/image" Target="../media/image8.jpeg"/><Relationship Id="rId7" Type="http://schemas.openxmlformats.org/officeDocument/2006/relationships/image" Target="../media/image49.png"/><Relationship Id="rId12" Type="http://schemas.openxmlformats.org/officeDocument/2006/relationships/image" Target="../media/image52.svg"/><Relationship Id="rId17" Type="http://schemas.openxmlformats.org/officeDocument/2006/relationships/image" Target="../media/image56.svg"/><Relationship Id="rId2" Type="http://schemas.openxmlformats.org/officeDocument/2006/relationships/image" Target="../media/image6.png"/><Relationship Id="rId16"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hyperlink" Target="http://en.wikipedia.org/wiki/File:1NumberOneInCircle.png" TargetMode="External"/><Relationship Id="rId11" Type="http://schemas.openxmlformats.org/officeDocument/2006/relationships/image" Target="../media/image51.png"/><Relationship Id="rId5" Type="http://schemas.openxmlformats.org/officeDocument/2006/relationships/image" Target="../media/image48.png"/><Relationship Id="rId15" Type="http://schemas.openxmlformats.org/officeDocument/2006/relationships/image" Target="../media/image54.svg"/><Relationship Id="rId10" Type="http://schemas.openxmlformats.org/officeDocument/2006/relationships/hyperlink" Target="http://pngimg.com/download/14957" TargetMode="External"/><Relationship Id="rId19" Type="http://schemas.openxmlformats.org/officeDocument/2006/relationships/image" Target="../media/image58.svg"/><Relationship Id="rId4" Type="http://schemas.openxmlformats.org/officeDocument/2006/relationships/image" Target="../media/image47.png"/><Relationship Id="rId9" Type="http://schemas.openxmlformats.org/officeDocument/2006/relationships/image" Target="../media/image50.png"/><Relationship Id="rId1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hyperlink" Target="http://commons.wikimedia.org/wiki/File:Blue_check_PD.svg" TargetMode="Externa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openclipart.org/detail/167093/stop-sign-by-davidblyons"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hyperlink" Target="mailto:jackbroughton@manhattanlife.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ACES@manhattanlif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jpe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F45825-E0FD-4267-9BAA-108CFFAB5EC4}"/>
              </a:ext>
            </a:extLst>
          </p:cNvPr>
          <p:cNvSpPr txBox="1"/>
          <p:nvPr/>
        </p:nvSpPr>
        <p:spPr>
          <a:xfrm>
            <a:off x="843095" y="4595000"/>
            <a:ext cx="2000775" cy="300210"/>
          </a:xfrm>
          <a:prstGeom prst="rect">
            <a:avLst/>
          </a:prstGeom>
          <a:solidFill>
            <a:schemeClr val="bg1"/>
          </a:solidFill>
        </p:spPr>
        <p:txBody>
          <a:bodyPr wrap="square" rtlCol="0">
            <a:spAutoFit/>
          </a:bodyPr>
          <a:lstStyle/>
          <a:p>
            <a:endParaRPr lang="en-US" sz="1351" dirty="0"/>
          </a:p>
        </p:txBody>
      </p:sp>
      <p:sp>
        <p:nvSpPr>
          <p:cNvPr id="11" name="TextBox 10">
            <a:extLst>
              <a:ext uri="{FF2B5EF4-FFF2-40B4-BE49-F238E27FC236}">
                <a16:creationId xmlns:a16="http://schemas.microsoft.com/office/drawing/2014/main" id="{FD27A2E7-5DA8-42D9-8679-039CE03A3560}"/>
              </a:ext>
            </a:extLst>
          </p:cNvPr>
          <p:cNvSpPr txBox="1"/>
          <p:nvPr/>
        </p:nvSpPr>
        <p:spPr>
          <a:xfrm>
            <a:off x="839951" y="4296109"/>
            <a:ext cx="1906399" cy="300210"/>
          </a:xfrm>
          <a:prstGeom prst="rect">
            <a:avLst/>
          </a:prstGeom>
          <a:solidFill>
            <a:schemeClr val="bg1"/>
          </a:solidFill>
        </p:spPr>
        <p:txBody>
          <a:bodyPr wrap="square" rtlCol="0">
            <a:spAutoFit/>
          </a:bodyPr>
          <a:lstStyle/>
          <a:p>
            <a:endParaRPr lang="en-US" sz="1351" dirty="0"/>
          </a:p>
        </p:txBody>
      </p:sp>
      <p:pic>
        <p:nvPicPr>
          <p:cNvPr id="20" name="Picture 19">
            <a:extLst>
              <a:ext uri="{FF2B5EF4-FFF2-40B4-BE49-F238E27FC236}">
                <a16:creationId xmlns:a16="http://schemas.microsoft.com/office/drawing/2014/main" id="{054F6D6D-A9C3-4A3A-871F-02428F8C82F7}"/>
              </a:ext>
            </a:extLst>
          </p:cNvPr>
          <p:cNvPicPr>
            <a:picLocks noChangeAspect="1"/>
          </p:cNvPicPr>
          <p:nvPr/>
        </p:nvPicPr>
        <p:blipFill>
          <a:blip r:embed="rId2"/>
          <a:stretch>
            <a:fillRect/>
          </a:stretch>
        </p:blipFill>
        <p:spPr>
          <a:xfrm>
            <a:off x="0" y="0"/>
            <a:ext cx="9144000" cy="6858000"/>
          </a:xfrm>
          <a:prstGeom prst="rect">
            <a:avLst/>
          </a:prstGeom>
        </p:spPr>
      </p:pic>
      <p:sp>
        <p:nvSpPr>
          <p:cNvPr id="21" name="TextBox 20">
            <a:extLst>
              <a:ext uri="{FF2B5EF4-FFF2-40B4-BE49-F238E27FC236}">
                <a16:creationId xmlns:a16="http://schemas.microsoft.com/office/drawing/2014/main" id="{2F61D542-49AF-4D2E-9BC1-591166C2A46A}"/>
              </a:ext>
            </a:extLst>
          </p:cNvPr>
          <p:cNvSpPr txBox="1"/>
          <p:nvPr/>
        </p:nvSpPr>
        <p:spPr>
          <a:xfrm>
            <a:off x="937730" y="4296109"/>
            <a:ext cx="1808620" cy="300210"/>
          </a:xfrm>
          <a:prstGeom prst="rect">
            <a:avLst/>
          </a:prstGeom>
          <a:solidFill>
            <a:schemeClr val="bg1"/>
          </a:solidFill>
        </p:spPr>
        <p:txBody>
          <a:bodyPr wrap="square" rtlCol="0">
            <a:spAutoFit/>
          </a:bodyPr>
          <a:lstStyle/>
          <a:p>
            <a:endParaRPr lang="en-US" sz="1351" dirty="0"/>
          </a:p>
        </p:txBody>
      </p:sp>
      <p:sp>
        <p:nvSpPr>
          <p:cNvPr id="8" name="TextBox 7">
            <a:extLst>
              <a:ext uri="{FF2B5EF4-FFF2-40B4-BE49-F238E27FC236}">
                <a16:creationId xmlns:a16="http://schemas.microsoft.com/office/drawing/2014/main" id="{A100FD60-975F-4A5C-B5CE-8C00CDA82618}"/>
              </a:ext>
            </a:extLst>
          </p:cNvPr>
          <p:cNvSpPr txBox="1"/>
          <p:nvPr/>
        </p:nvSpPr>
        <p:spPr>
          <a:xfrm>
            <a:off x="839951" y="4595000"/>
            <a:ext cx="1906399" cy="564229"/>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B110DEF5-6B83-43B1-BB1C-235A651DB132}"/>
              </a:ext>
            </a:extLst>
          </p:cNvPr>
          <p:cNvSpPr txBox="1"/>
          <p:nvPr/>
        </p:nvSpPr>
        <p:spPr>
          <a:xfrm>
            <a:off x="7516537" y="5251509"/>
            <a:ext cx="1342238" cy="69768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9755254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1021925" y="5418765"/>
            <a:ext cx="211261" cy="189599"/>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5" y="178942"/>
            <a:ext cx="9143995" cy="6190661"/>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1055914" y="5308647"/>
            <a:ext cx="265623" cy="189599"/>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321879" y="5258443"/>
            <a:ext cx="437341" cy="334471"/>
          </a:xfrm>
          <a:prstGeom prst="rect">
            <a:avLst/>
          </a:prstGeom>
          <a:solidFill>
            <a:schemeClr val="bg1"/>
          </a:solidFill>
        </p:spPr>
        <p:txBody>
          <a:bodyPr wrap="square" rtlCol="0">
            <a:spAutoFit/>
          </a:bodyPr>
          <a:lstStyle/>
          <a:p>
            <a:endParaRPr lang="en-US" sz="1351" dirty="0"/>
          </a:p>
        </p:txBody>
      </p:sp>
      <p:sp>
        <p:nvSpPr>
          <p:cNvPr id="9" name="TextBox 8">
            <a:extLst>
              <a:ext uri="{FF2B5EF4-FFF2-40B4-BE49-F238E27FC236}">
                <a16:creationId xmlns:a16="http://schemas.microsoft.com/office/drawing/2014/main" id="{4569A4E5-5684-42C8-BE66-EAE1C39F28BC}"/>
              </a:ext>
            </a:extLst>
          </p:cNvPr>
          <p:cNvSpPr txBox="1"/>
          <p:nvPr/>
        </p:nvSpPr>
        <p:spPr>
          <a:xfrm>
            <a:off x="1096658" y="4423557"/>
            <a:ext cx="79897" cy="189599"/>
          </a:xfrm>
          <a:prstGeom prst="rect">
            <a:avLst/>
          </a:prstGeom>
          <a:solidFill>
            <a:schemeClr val="bg1"/>
          </a:solidFill>
        </p:spPr>
        <p:txBody>
          <a:bodyPr wrap="square" rtlCol="0">
            <a:spAutoFit/>
          </a:bodyPr>
          <a:lstStyle/>
          <a:p>
            <a:endParaRPr lang="en-US" sz="1351" dirty="0"/>
          </a:p>
        </p:txBody>
      </p:sp>
      <p:sp>
        <p:nvSpPr>
          <p:cNvPr id="3" name="TextBox 2">
            <a:extLst>
              <a:ext uri="{FF2B5EF4-FFF2-40B4-BE49-F238E27FC236}">
                <a16:creationId xmlns:a16="http://schemas.microsoft.com/office/drawing/2014/main" id="{3E6B1BD5-E564-4BCC-8D8D-45C095766D1B}"/>
              </a:ext>
            </a:extLst>
          </p:cNvPr>
          <p:cNvSpPr txBox="1"/>
          <p:nvPr/>
        </p:nvSpPr>
        <p:spPr>
          <a:xfrm>
            <a:off x="520117" y="5258443"/>
            <a:ext cx="880844" cy="638756"/>
          </a:xfrm>
          <a:prstGeom prst="rect">
            <a:avLst/>
          </a:prstGeom>
          <a:solidFill>
            <a:schemeClr val="bg1"/>
          </a:solidFill>
        </p:spPr>
        <p:txBody>
          <a:bodyPr wrap="square" rtlCol="0">
            <a:spAutoFit/>
          </a:bodyPr>
          <a:lstStyle/>
          <a:p>
            <a:endParaRPr lang="en-US" dirty="0"/>
          </a:p>
        </p:txBody>
      </p:sp>
      <p:pic>
        <p:nvPicPr>
          <p:cNvPr id="21" name="Picture 20">
            <a:extLst>
              <a:ext uri="{FF2B5EF4-FFF2-40B4-BE49-F238E27FC236}">
                <a16:creationId xmlns:a16="http://schemas.microsoft.com/office/drawing/2014/main" id="{B9947F11-22E3-4CE5-8350-E45FB9CF4E5C}"/>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930" y="262832"/>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Google Shape;188;p4">
            <a:extLst>
              <a:ext uri="{FF2B5EF4-FFF2-40B4-BE49-F238E27FC236}">
                <a16:creationId xmlns:a16="http://schemas.microsoft.com/office/drawing/2014/main" id="{D5291932-665B-4DCA-9AA7-8586CAE1389D}"/>
              </a:ext>
            </a:extLst>
          </p:cNvPr>
          <p:cNvSpPr txBox="1">
            <a:spLocks/>
          </p:cNvSpPr>
          <p:nvPr/>
        </p:nvSpPr>
        <p:spPr>
          <a:xfrm>
            <a:off x="123673" y="745808"/>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400" dirty="0">
                <a:solidFill>
                  <a:schemeClr val="accent5">
                    <a:lumMod val="75000"/>
                  </a:schemeClr>
                </a:solidFill>
                <a:latin typeface="Aparajita" panose="020B0502040204020203" pitchFamily="18" charset="0"/>
                <a:cs typeface="Aparajita" panose="020B0502040204020203" pitchFamily="18" charset="0"/>
              </a:rPr>
              <a:t>Omni</a:t>
            </a:r>
            <a:r>
              <a:rPr lang="en-US" sz="4400" dirty="0">
                <a:latin typeface="Aparajita" panose="020B0502040204020203" pitchFamily="18" charset="0"/>
                <a:cs typeface="Aparajita" panose="020B0502040204020203" pitchFamily="18" charset="0"/>
              </a:rPr>
              <a:t>Flex – Product Overview</a:t>
            </a:r>
          </a:p>
        </p:txBody>
      </p:sp>
      <p:sp>
        <p:nvSpPr>
          <p:cNvPr id="11" name="TextBox 10">
            <a:extLst>
              <a:ext uri="{FF2B5EF4-FFF2-40B4-BE49-F238E27FC236}">
                <a16:creationId xmlns:a16="http://schemas.microsoft.com/office/drawing/2014/main" id="{D6C77903-46D6-B327-7FA0-95DAFD7ADD02}"/>
              </a:ext>
            </a:extLst>
          </p:cNvPr>
          <p:cNvSpPr txBox="1"/>
          <p:nvPr/>
        </p:nvSpPr>
        <p:spPr>
          <a:xfrm>
            <a:off x="3707935" y="5120144"/>
            <a:ext cx="1702964" cy="542425"/>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80182C66-0BFD-399E-371F-553D3F167264}"/>
              </a:ext>
            </a:extLst>
          </p:cNvPr>
          <p:cNvPicPr>
            <a:picLocks noChangeAspect="1"/>
          </p:cNvPicPr>
          <p:nvPr/>
        </p:nvPicPr>
        <p:blipFill>
          <a:blip r:embed="rId4"/>
          <a:stretch>
            <a:fillRect/>
          </a:stretch>
        </p:blipFill>
        <p:spPr>
          <a:xfrm>
            <a:off x="7969541" y="6471211"/>
            <a:ext cx="1083636" cy="300598"/>
          </a:xfrm>
          <a:prstGeom prst="rect">
            <a:avLst/>
          </a:prstGeom>
          <a:ln>
            <a:noFill/>
          </a:ln>
          <a:effectLst>
            <a:outerShdw blurRad="190500" algn="tl" rotWithShape="0">
              <a:srgbClr val="000000">
                <a:alpha val="70000"/>
              </a:srgbClr>
            </a:outerShdw>
          </a:effectLst>
        </p:spPr>
      </p:pic>
      <p:pic>
        <p:nvPicPr>
          <p:cNvPr id="23" name="Picture 22">
            <a:extLst>
              <a:ext uri="{FF2B5EF4-FFF2-40B4-BE49-F238E27FC236}">
                <a16:creationId xmlns:a16="http://schemas.microsoft.com/office/drawing/2014/main" id="{1CF52724-AEDB-AB62-071D-F65344E3C2D0}"/>
              </a:ext>
            </a:extLst>
          </p:cNvPr>
          <p:cNvPicPr>
            <a:picLocks noChangeAspect="1"/>
          </p:cNvPicPr>
          <p:nvPr/>
        </p:nvPicPr>
        <p:blipFill>
          <a:blip r:embed="rId5"/>
          <a:stretch>
            <a:fillRect/>
          </a:stretch>
        </p:blipFill>
        <p:spPr>
          <a:xfrm>
            <a:off x="929897" y="1557084"/>
            <a:ext cx="7477933" cy="5224907"/>
          </a:xfrm>
          <a:prstGeom prst="rect">
            <a:avLst/>
          </a:prstGeom>
          <a:ln>
            <a:noFill/>
          </a:ln>
          <a:effectLst>
            <a:outerShdw blurRad="190500" algn="tl" rotWithShape="0">
              <a:srgbClr val="000000">
                <a:alpha val="70000"/>
              </a:srgbClr>
            </a:outerShdw>
          </a:effectLst>
        </p:spPr>
      </p:pic>
      <p:sp>
        <p:nvSpPr>
          <p:cNvPr id="12" name="Rectangle 11">
            <a:extLst>
              <a:ext uri="{FF2B5EF4-FFF2-40B4-BE49-F238E27FC236}">
                <a16:creationId xmlns:a16="http://schemas.microsoft.com/office/drawing/2014/main" id="{C068F187-12C8-0FA6-FA8B-9C62744915EA}"/>
              </a:ext>
            </a:extLst>
          </p:cNvPr>
          <p:cNvSpPr/>
          <p:nvPr/>
        </p:nvSpPr>
        <p:spPr>
          <a:xfrm>
            <a:off x="1096658" y="1597959"/>
            <a:ext cx="2045535" cy="349685"/>
          </a:xfrm>
          <a:prstGeom prst="rect">
            <a:avLst/>
          </a:prstGeom>
          <a:solidFill>
            <a:srgbClr val="FFFF00">
              <a:alpha val="50000"/>
            </a:srgbClr>
          </a:solidFill>
          <a:ln>
            <a:no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sz="1351" dirty="0">
                <a:solidFill>
                  <a:schemeClr val="accent1">
                    <a:lumMod val="60000"/>
                    <a:lumOff val="40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CDF98EDD-AA72-255D-6CC1-AF3948834841}"/>
              </a:ext>
            </a:extLst>
          </p:cNvPr>
          <p:cNvSpPr/>
          <p:nvPr/>
        </p:nvSpPr>
        <p:spPr>
          <a:xfrm>
            <a:off x="1096658" y="2988929"/>
            <a:ext cx="3804063" cy="349685"/>
          </a:xfrm>
          <a:prstGeom prst="rect">
            <a:avLst/>
          </a:prstGeom>
          <a:solidFill>
            <a:srgbClr val="FFFF00">
              <a:alpha val="50000"/>
            </a:srgbClr>
          </a:solidFill>
          <a:ln>
            <a:no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sz="1351" dirty="0">
                <a:solidFill>
                  <a:schemeClr val="accent1">
                    <a:lumMod val="60000"/>
                    <a:lumOff val="40000"/>
                  </a:schemeClr>
                </a:solidFill>
                <a:latin typeface="Arial" panose="020B0604020202020204" pitchFamily="34" charset="0"/>
                <a:cs typeface="Arial" panose="020B0604020202020204" pitchFamily="34" charset="0"/>
              </a:rPr>
              <a:t>       </a:t>
            </a:r>
          </a:p>
        </p:txBody>
      </p:sp>
      <p:sp>
        <p:nvSpPr>
          <p:cNvPr id="15" name="Star: 5 Points 14">
            <a:extLst>
              <a:ext uri="{FF2B5EF4-FFF2-40B4-BE49-F238E27FC236}">
                <a16:creationId xmlns:a16="http://schemas.microsoft.com/office/drawing/2014/main" id="{8E95050C-0A50-F290-A376-BE6D010A374F}"/>
              </a:ext>
            </a:extLst>
          </p:cNvPr>
          <p:cNvSpPr/>
          <p:nvPr/>
        </p:nvSpPr>
        <p:spPr>
          <a:xfrm>
            <a:off x="4347700" y="2022508"/>
            <a:ext cx="286779" cy="23272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238A1161-D2B6-AD79-DDA3-562FEEC08880}"/>
              </a:ext>
            </a:extLst>
          </p:cNvPr>
          <p:cNvSpPr/>
          <p:nvPr/>
        </p:nvSpPr>
        <p:spPr>
          <a:xfrm>
            <a:off x="4869725" y="2254951"/>
            <a:ext cx="286779" cy="23272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903E502E-6F3D-619F-90B6-3B5ADB11BFEA}"/>
              </a:ext>
            </a:extLst>
          </p:cNvPr>
          <p:cNvSpPr/>
          <p:nvPr/>
        </p:nvSpPr>
        <p:spPr>
          <a:xfrm>
            <a:off x="5239109" y="2493831"/>
            <a:ext cx="286779" cy="23272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F10F4FC6-7D49-9F5B-4F25-C99E4352A8DE}"/>
              </a:ext>
            </a:extLst>
          </p:cNvPr>
          <p:cNvSpPr/>
          <p:nvPr/>
        </p:nvSpPr>
        <p:spPr>
          <a:xfrm>
            <a:off x="2882628" y="5332157"/>
            <a:ext cx="286779" cy="23272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76060D6E-CE9D-0266-1839-36EC0C1F09F0}"/>
              </a:ext>
            </a:extLst>
          </p:cNvPr>
          <p:cNvSpPr/>
          <p:nvPr/>
        </p:nvSpPr>
        <p:spPr>
          <a:xfrm>
            <a:off x="1764168" y="5780837"/>
            <a:ext cx="286779" cy="23272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77825A73-B160-E028-A7C4-4265A9428C6B}"/>
              </a:ext>
            </a:extLst>
          </p:cNvPr>
          <p:cNvSpPr/>
          <p:nvPr/>
        </p:nvSpPr>
        <p:spPr>
          <a:xfrm>
            <a:off x="2777985" y="6256773"/>
            <a:ext cx="286779" cy="23272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A19C1780-D251-0DB7-D6B5-9782044DDDD6}"/>
              </a:ext>
            </a:extLst>
          </p:cNvPr>
          <p:cNvSpPr/>
          <p:nvPr/>
        </p:nvSpPr>
        <p:spPr>
          <a:xfrm>
            <a:off x="4525473" y="3687076"/>
            <a:ext cx="286779" cy="23272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15C70B8A-050C-8785-9C81-63D59AC2DC68}"/>
              </a:ext>
            </a:extLst>
          </p:cNvPr>
          <p:cNvSpPr/>
          <p:nvPr/>
        </p:nvSpPr>
        <p:spPr>
          <a:xfrm>
            <a:off x="5156504" y="3924703"/>
            <a:ext cx="286779" cy="23272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A797AC06-3B1D-C200-3DB6-E70C5CD05B4A}"/>
              </a:ext>
            </a:extLst>
          </p:cNvPr>
          <p:cNvSpPr/>
          <p:nvPr/>
        </p:nvSpPr>
        <p:spPr>
          <a:xfrm>
            <a:off x="5419909" y="4162107"/>
            <a:ext cx="286779" cy="23272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72F3AA09-3FD7-DA5A-1939-F1588050AB26}"/>
              </a:ext>
            </a:extLst>
          </p:cNvPr>
          <p:cNvSpPr/>
          <p:nvPr/>
        </p:nvSpPr>
        <p:spPr>
          <a:xfrm>
            <a:off x="4980730" y="4401994"/>
            <a:ext cx="286779" cy="23272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0D09FE53-2D92-E679-8F03-550B6F4F3A56}"/>
              </a:ext>
            </a:extLst>
          </p:cNvPr>
          <p:cNvSpPr/>
          <p:nvPr/>
        </p:nvSpPr>
        <p:spPr>
          <a:xfrm>
            <a:off x="5778953" y="4634717"/>
            <a:ext cx="286779" cy="23272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15885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circle(in)">
                                      <p:cBhvr>
                                        <p:cTn id="39" dur="2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ircle(in)">
                                      <p:cBhvr>
                                        <p:cTn id="49" dur="2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ircle(in)">
                                      <p:cBhvr>
                                        <p:cTn id="54" dur="20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circle(in)">
                                      <p:cBhvr>
                                        <p:cTn id="59" dur="20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circle(in)">
                                      <p:cBhvr>
                                        <p:cTn id="64" dur="20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circle(in)">
                                      <p:cBhvr>
                                        <p:cTn id="69" dur="20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circle(in)">
                                      <p:cBhvr>
                                        <p:cTn id="74"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24" grpId="0" animBg="1"/>
      <p:bldP spid="25" grpId="0" animBg="1"/>
      <p:bldP spid="26" grpId="0" animBg="1"/>
      <p:bldP spid="27" grpId="0" animBg="1"/>
      <p:bldP spid="13"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1021925" y="5418765"/>
            <a:ext cx="211261" cy="189599"/>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5" y="178942"/>
            <a:ext cx="9143995" cy="6190661"/>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1055914" y="5308647"/>
            <a:ext cx="265623" cy="189599"/>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321879" y="5258443"/>
            <a:ext cx="437341" cy="334471"/>
          </a:xfrm>
          <a:prstGeom prst="rect">
            <a:avLst/>
          </a:prstGeom>
          <a:solidFill>
            <a:schemeClr val="bg1"/>
          </a:solidFill>
        </p:spPr>
        <p:txBody>
          <a:bodyPr wrap="square" rtlCol="0">
            <a:spAutoFit/>
          </a:bodyPr>
          <a:lstStyle/>
          <a:p>
            <a:endParaRPr lang="en-US" sz="1351" dirty="0"/>
          </a:p>
        </p:txBody>
      </p:sp>
      <p:sp>
        <p:nvSpPr>
          <p:cNvPr id="9" name="TextBox 8">
            <a:extLst>
              <a:ext uri="{FF2B5EF4-FFF2-40B4-BE49-F238E27FC236}">
                <a16:creationId xmlns:a16="http://schemas.microsoft.com/office/drawing/2014/main" id="{4569A4E5-5684-42C8-BE66-EAE1C39F28BC}"/>
              </a:ext>
            </a:extLst>
          </p:cNvPr>
          <p:cNvSpPr txBox="1"/>
          <p:nvPr/>
        </p:nvSpPr>
        <p:spPr>
          <a:xfrm>
            <a:off x="1096658" y="4423557"/>
            <a:ext cx="79897" cy="189599"/>
          </a:xfrm>
          <a:prstGeom prst="rect">
            <a:avLst/>
          </a:prstGeom>
          <a:solidFill>
            <a:schemeClr val="bg1"/>
          </a:solidFill>
        </p:spPr>
        <p:txBody>
          <a:bodyPr wrap="square" rtlCol="0">
            <a:spAutoFit/>
          </a:bodyPr>
          <a:lstStyle/>
          <a:p>
            <a:endParaRPr lang="en-US" sz="1351" dirty="0"/>
          </a:p>
        </p:txBody>
      </p:sp>
      <p:sp>
        <p:nvSpPr>
          <p:cNvPr id="3" name="TextBox 2">
            <a:extLst>
              <a:ext uri="{FF2B5EF4-FFF2-40B4-BE49-F238E27FC236}">
                <a16:creationId xmlns:a16="http://schemas.microsoft.com/office/drawing/2014/main" id="{3E6B1BD5-E564-4BCC-8D8D-45C095766D1B}"/>
              </a:ext>
            </a:extLst>
          </p:cNvPr>
          <p:cNvSpPr txBox="1"/>
          <p:nvPr/>
        </p:nvSpPr>
        <p:spPr>
          <a:xfrm>
            <a:off x="520117" y="5258443"/>
            <a:ext cx="880844" cy="638756"/>
          </a:xfrm>
          <a:prstGeom prst="rect">
            <a:avLst/>
          </a:prstGeom>
          <a:solidFill>
            <a:schemeClr val="bg1"/>
          </a:solidFill>
        </p:spPr>
        <p:txBody>
          <a:bodyPr wrap="square" rtlCol="0">
            <a:spAutoFit/>
          </a:bodyPr>
          <a:lstStyle/>
          <a:p>
            <a:endParaRPr lang="en-US" dirty="0"/>
          </a:p>
        </p:txBody>
      </p:sp>
      <p:pic>
        <p:nvPicPr>
          <p:cNvPr id="21" name="Picture 20">
            <a:extLst>
              <a:ext uri="{FF2B5EF4-FFF2-40B4-BE49-F238E27FC236}">
                <a16:creationId xmlns:a16="http://schemas.microsoft.com/office/drawing/2014/main" id="{B9947F11-22E3-4CE5-8350-E45FB9CF4E5C}"/>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930" y="262832"/>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Google Shape;188;p4">
            <a:extLst>
              <a:ext uri="{FF2B5EF4-FFF2-40B4-BE49-F238E27FC236}">
                <a16:creationId xmlns:a16="http://schemas.microsoft.com/office/drawing/2014/main" id="{D5291932-665B-4DCA-9AA7-8586CAE1389D}"/>
              </a:ext>
            </a:extLst>
          </p:cNvPr>
          <p:cNvSpPr txBox="1">
            <a:spLocks/>
          </p:cNvSpPr>
          <p:nvPr/>
        </p:nvSpPr>
        <p:spPr>
          <a:xfrm>
            <a:off x="123673" y="745808"/>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400" dirty="0">
                <a:solidFill>
                  <a:schemeClr val="accent5">
                    <a:lumMod val="75000"/>
                  </a:schemeClr>
                </a:solidFill>
                <a:latin typeface="Aparajita" panose="020B0502040204020203" pitchFamily="18" charset="0"/>
                <a:cs typeface="Aparajita" panose="020B0502040204020203" pitchFamily="18" charset="0"/>
              </a:rPr>
              <a:t>Omni</a:t>
            </a:r>
            <a:r>
              <a:rPr lang="en-US" sz="4400" dirty="0">
                <a:latin typeface="Aparajita" panose="020B0502040204020203" pitchFamily="18" charset="0"/>
                <a:cs typeface="Aparajita" panose="020B0502040204020203" pitchFamily="18" charset="0"/>
              </a:rPr>
              <a:t>Flex – Product Overview</a:t>
            </a:r>
          </a:p>
        </p:txBody>
      </p:sp>
      <p:sp>
        <p:nvSpPr>
          <p:cNvPr id="11" name="TextBox 10">
            <a:extLst>
              <a:ext uri="{FF2B5EF4-FFF2-40B4-BE49-F238E27FC236}">
                <a16:creationId xmlns:a16="http://schemas.microsoft.com/office/drawing/2014/main" id="{D6C77903-46D6-B327-7FA0-95DAFD7ADD02}"/>
              </a:ext>
            </a:extLst>
          </p:cNvPr>
          <p:cNvSpPr txBox="1"/>
          <p:nvPr/>
        </p:nvSpPr>
        <p:spPr>
          <a:xfrm>
            <a:off x="3707935" y="5120144"/>
            <a:ext cx="1702964" cy="542425"/>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80182C66-0BFD-399E-371F-553D3F167264}"/>
              </a:ext>
            </a:extLst>
          </p:cNvPr>
          <p:cNvPicPr>
            <a:picLocks noChangeAspect="1"/>
          </p:cNvPicPr>
          <p:nvPr/>
        </p:nvPicPr>
        <p:blipFill>
          <a:blip r:embed="rId4"/>
          <a:stretch>
            <a:fillRect/>
          </a:stretch>
        </p:blipFill>
        <p:spPr>
          <a:xfrm>
            <a:off x="7969541" y="6471211"/>
            <a:ext cx="1083636" cy="300598"/>
          </a:xfrm>
          <a:prstGeom prst="rect">
            <a:avLst/>
          </a:prstGeom>
          <a:ln>
            <a:noFill/>
          </a:ln>
          <a:effectLst>
            <a:outerShdw blurRad="190500" algn="tl" rotWithShape="0">
              <a:srgbClr val="000000">
                <a:alpha val="70000"/>
              </a:srgbClr>
            </a:outerShdw>
          </a:effectLst>
        </p:spPr>
      </p:pic>
      <p:pic>
        <p:nvPicPr>
          <p:cNvPr id="18" name="Picture 17">
            <a:extLst>
              <a:ext uri="{FF2B5EF4-FFF2-40B4-BE49-F238E27FC236}">
                <a16:creationId xmlns:a16="http://schemas.microsoft.com/office/drawing/2014/main" id="{49D98CE2-9733-18BD-9812-790F51C478ED}"/>
              </a:ext>
            </a:extLst>
          </p:cNvPr>
          <p:cNvPicPr>
            <a:picLocks noChangeAspect="1"/>
          </p:cNvPicPr>
          <p:nvPr/>
        </p:nvPicPr>
        <p:blipFill>
          <a:blip r:embed="rId5"/>
          <a:stretch>
            <a:fillRect/>
          </a:stretch>
        </p:blipFill>
        <p:spPr>
          <a:xfrm>
            <a:off x="782854" y="1610332"/>
            <a:ext cx="7705412" cy="4656338"/>
          </a:xfrm>
          <a:prstGeom prst="rect">
            <a:avLst/>
          </a:prstGeom>
          <a:ln>
            <a:noFill/>
          </a:ln>
          <a:effectLst>
            <a:outerShdw blurRad="190500" algn="tl" rotWithShape="0">
              <a:srgbClr val="000000">
                <a:alpha val="70000"/>
              </a:srgbClr>
            </a:outerShdw>
          </a:effectLst>
        </p:spPr>
      </p:pic>
      <p:sp>
        <p:nvSpPr>
          <p:cNvPr id="17" name="Rectangle 16">
            <a:extLst>
              <a:ext uri="{FF2B5EF4-FFF2-40B4-BE49-F238E27FC236}">
                <a16:creationId xmlns:a16="http://schemas.microsoft.com/office/drawing/2014/main" id="{FDDFB7D1-CBAA-EE25-9CC9-E6B6F9823E4B}"/>
              </a:ext>
            </a:extLst>
          </p:cNvPr>
          <p:cNvSpPr/>
          <p:nvPr/>
        </p:nvSpPr>
        <p:spPr>
          <a:xfrm>
            <a:off x="829347" y="1636050"/>
            <a:ext cx="3360537" cy="430294"/>
          </a:xfrm>
          <a:prstGeom prst="rect">
            <a:avLst/>
          </a:prstGeom>
          <a:solidFill>
            <a:srgbClr val="FFFF00">
              <a:alpha val="50000"/>
            </a:srgbClr>
          </a:solidFill>
          <a:ln>
            <a:no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sz="1351" dirty="0">
                <a:solidFill>
                  <a:schemeClr val="accent1">
                    <a:lumMod val="60000"/>
                    <a:lumOff val="40000"/>
                  </a:schemeClr>
                </a:solidFill>
                <a:latin typeface="Arial" panose="020B0604020202020204" pitchFamily="34" charset="0"/>
                <a:cs typeface="Arial" panose="020B0604020202020204" pitchFamily="34" charset="0"/>
              </a:rPr>
              <a:t>       </a:t>
            </a:r>
          </a:p>
        </p:txBody>
      </p:sp>
      <p:sp>
        <p:nvSpPr>
          <p:cNvPr id="12" name="Star: 5 Points 11">
            <a:extLst>
              <a:ext uri="{FF2B5EF4-FFF2-40B4-BE49-F238E27FC236}">
                <a16:creationId xmlns:a16="http://schemas.microsoft.com/office/drawing/2014/main" id="{F98AFE6C-A206-5051-9266-3E6E1DD3B76D}"/>
              </a:ext>
            </a:extLst>
          </p:cNvPr>
          <p:cNvSpPr/>
          <p:nvPr/>
        </p:nvSpPr>
        <p:spPr>
          <a:xfrm>
            <a:off x="4559417" y="2543841"/>
            <a:ext cx="376397" cy="28688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01C2F731-B57B-CA95-CDAE-B5F76207797B}"/>
              </a:ext>
            </a:extLst>
          </p:cNvPr>
          <p:cNvSpPr/>
          <p:nvPr/>
        </p:nvSpPr>
        <p:spPr>
          <a:xfrm>
            <a:off x="2387505" y="4326269"/>
            <a:ext cx="376397" cy="28688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CCBCF665-8C0D-C442-A8A1-A40BDC58C59E}"/>
              </a:ext>
            </a:extLst>
          </p:cNvPr>
          <p:cNvSpPr/>
          <p:nvPr/>
        </p:nvSpPr>
        <p:spPr>
          <a:xfrm>
            <a:off x="4559417" y="5290934"/>
            <a:ext cx="376397" cy="28688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A3AD803E-CA85-A27B-7ABA-6189C443D749}"/>
              </a:ext>
            </a:extLst>
          </p:cNvPr>
          <p:cNvSpPr/>
          <p:nvPr/>
        </p:nvSpPr>
        <p:spPr>
          <a:xfrm>
            <a:off x="5410899" y="3146371"/>
            <a:ext cx="376397" cy="28688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99DE7F82-91F8-14B8-B9EF-349C04A96998}"/>
              </a:ext>
            </a:extLst>
          </p:cNvPr>
          <p:cNvSpPr/>
          <p:nvPr/>
        </p:nvSpPr>
        <p:spPr>
          <a:xfrm>
            <a:off x="5088213" y="2830728"/>
            <a:ext cx="376397" cy="28688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E24DD8A1-9C25-EF11-02B4-87D5977C8EA4}"/>
              </a:ext>
            </a:extLst>
          </p:cNvPr>
          <p:cNvSpPr/>
          <p:nvPr/>
        </p:nvSpPr>
        <p:spPr>
          <a:xfrm>
            <a:off x="4900015" y="3449801"/>
            <a:ext cx="376397" cy="28688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DB4E46A9-58F2-B9BD-F806-5DA37ACB091B}"/>
              </a:ext>
            </a:extLst>
          </p:cNvPr>
          <p:cNvSpPr/>
          <p:nvPr/>
        </p:nvSpPr>
        <p:spPr>
          <a:xfrm>
            <a:off x="4742416" y="5574929"/>
            <a:ext cx="376397" cy="28688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B310E313-AF4E-1709-9E6E-6C4C4C4B79F0}"/>
              </a:ext>
            </a:extLst>
          </p:cNvPr>
          <p:cNvSpPr/>
          <p:nvPr/>
        </p:nvSpPr>
        <p:spPr>
          <a:xfrm>
            <a:off x="4384787" y="5882621"/>
            <a:ext cx="376397" cy="28688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41703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2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in)">
                                      <p:cBhvr>
                                        <p:cTn id="39" dur="2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ircle(in)">
                                      <p:cBhvr>
                                        <p:cTn id="49" dur="20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circle(in)">
                                      <p:cBhvr>
                                        <p:cTn id="5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5" grpId="0" animBg="1"/>
      <p:bldP spid="16" grpId="0" animBg="1"/>
      <p:bldP spid="13" grpId="0" animBg="1"/>
      <p:bldP spid="14" grpId="0" animBg="1"/>
      <p:bldP spid="19" grpId="0" animBg="1"/>
      <p:bldP spid="20"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9719"/>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1021925" y="5418765"/>
            <a:ext cx="211261" cy="189599"/>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5" y="202190"/>
            <a:ext cx="9143995" cy="6190661"/>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1055914" y="5308647"/>
            <a:ext cx="265623" cy="189599"/>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321879" y="5258443"/>
            <a:ext cx="437341" cy="334471"/>
          </a:xfrm>
          <a:prstGeom prst="rect">
            <a:avLst/>
          </a:prstGeom>
          <a:solidFill>
            <a:schemeClr val="bg1"/>
          </a:solidFill>
        </p:spPr>
        <p:txBody>
          <a:bodyPr wrap="square" rtlCol="0">
            <a:spAutoFit/>
          </a:bodyPr>
          <a:lstStyle/>
          <a:p>
            <a:endParaRPr lang="en-US" sz="1351" dirty="0"/>
          </a:p>
        </p:txBody>
      </p:sp>
      <p:sp>
        <p:nvSpPr>
          <p:cNvPr id="9" name="TextBox 8">
            <a:extLst>
              <a:ext uri="{FF2B5EF4-FFF2-40B4-BE49-F238E27FC236}">
                <a16:creationId xmlns:a16="http://schemas.microsoft.com/office/drawing/2014/main" id="{4569A4E5-5684-42C8-BE66-EAE1C39F28BC}"/>
              </a:ext>
            </a:extLst>
          </p:cNvPr>
          <p:cNvSpPr txBox="1"/>
          <p:nvPr/>
        </p:nvSpPr>
        <p:spPr>
          <a:xfrm>
            <a:off x="1096658" y="4423557"/>
            <a:ext cx="79897" cy="189599"/>
          </a:xfrm>
          <a:prstGeom prst="rect">
            <a:avLst/>
          </a:prstGeom>
          <a:solidFill>
            <a:schemeClr val="bg1"/>
          </a:solidFill>
        </p:spPr>
        <p:txBody>
          <a:bodyPr wrap="square" rtlCol="0">
            <a:spAutoFit/>
          </a:bodyPr>
          <a:lstStyle/>
          <a:p>
            <a:endParaRPr lang="en-US" sz="1351" dirty="0"/>
          </a:p>
        </p:txBody>
      </p:sp>
      <p:sp>
        <p:nvSpPr>
          <p:cNvPr id="3" name="TextBox 2">
            <a:extLst>
              <a:ext uri="{FF2B5EF4-FFF2-40B4-BE49-F238E27FC236}">
                <a16:creationId xmlns:a16="http://schemas.microsoft.com/office/drawing/2014/main" id="{3E6B1BD5-E564-4BCC-8D8D-45C095766D1B}"/>
              </a:ext>
            </a:extLst>
          </p:cNvPr>
          <p:cNvSpPr txBox="1"/>
          <p:nvPr/>
        </p:nvSpPr>
        <p:spPr>
          <a:xfrm>
            <a:off x="520117" y="5258443"/>
            <a:ext cx="880844" cy="638756"/>
          </a:xfrm>
          <a:prstGeom prst="rect">
            <a:avLst/>
          </a:prstGeom>
          <a:solidFill>
            <a:schemeClr val="bg1"/>
          </a:solidFill>
        </p:spPr>
        <p:txBody>
          <a:bodyPr wrap="square" rtlCol="0">
            <a:spAutoFit/>
          </a:bodyPr>
          <a:lstStyle/>
          <a:p>
            <a:endParaRPr lang="en-US" dirty="0"/>
          </a:p>
        </p:txBody>
      </p:sp>
      <p:pic>
        <p:nvPicPr>
          <p:cNvPr id="21" name="Picture 20">
            <a:extLst>
              <a:ext uri="{FF2B5EF4-FFF2-40B4-BE49-F238E27FC236}">
                <a16:creationId xmlns:a16="http://schemas.microsoft.com/office/drawing/2014/main" id="{B9947F11-22E3-4CE5-8350-E45FB9CF4E5C}"/>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930" y="262832"/>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Google Shape;188;p4">
            <a:extLst>
              <a:ext uri="{FF2B5EF4-FFF2-40B4-BE49-F238E27FC236}">
                <a16:creationId xmlns:a16="http://schemas.microsoft.com/office/drawing/2014/main" id="{D5291932-665B-4DCA-9AA7-8586CAE1389D}"/>
              </a:ext>
            </a:extLst>
          </p:cNvPr>
          <p:cNvSpPr txBox="1">
            <a:spLocks/>
          </p:cNvSpPr>
          <p:nvPr/>
        </p:nvSpPr>
        <p:spPr>
          <a:xfrm>
            <a:off x="123673" y="745808"/>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400" dirty="0">
                <a:solidFill>
                  <a:schemeClr val="accent5">
                    <a:lumMod val="75000"/>
                  </a:schemeClr>
                </a:solidFill>
                <a:latin typeface="Aparajita" panose="020B0502040204020203" pitchFamily="18" charset="0"/>
                <a:cs typeface="Aparajita" panose="020B0502040204020203" pitchFamily="18" charset="0"/>
              </a:rPr>
              <a:t>Omni</a:t>
            </a:r>
            <a:r>
              <a:rPr lang="en-US" sz="4400" dirty="0">
                <a:latin typeface="Aparajita" panose="020B0502040204020203" pitchFamily="18" charset="0"/>
                <a:cs typeface="Aparajita" panose="020B0502040204020203" pitchFamily="18" charset="0"/>
              </a:rPr>
              <a:t>Flex – Product Overview</a:t>
            </a:r>
          </a:p>
        </p:txBody>
      </p:sp>
      <p:sp>
        <p:nvSpPr>
          <p:cNvPr id="11" name="TextBox 10">
            <a:extLst>
              <a:ext uri="{FF2B5EF4-FFF2-40B4-BE49-F238E27FC236}">
                <a16:creationId xmlns:a16="http://schemas.microsoft.com/office/drawing/2014/main" id="{D6C77903-46D6-B327-7FA0-95DAFD7ADD02}"/>
              </a:ext>
            </a:extLst>
          </p:cNvPr>
          <p:cNvSpPr txBox="1"/>
          <p:nvPr/>
        </p:nvSpPr>
        <p:spPr>
          <a:xfrm>
            <a:off x="3707935" y="5120144"/>
            <a:ext cx="1702964" cy="542425"/>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3F767487-3050-153C-66E1-93FCECF07543}"/>
              </a:ext>
            </a:extLst>
          </p:cNvPr>
          <p:cNvPicPr>
            <a:picLocks noChangeAspect="1"/>
          </p:cNvPicPr>
          <p:nvPr/>
        </p:nvPicPr>
        <p:blipFill>
          <a:blip r:embed="rId4"/>
          <a:stretch>
            <a:fillRect/>
          </a:stretch>
        </p:blipFill>
        <p:spPr>
          <a:xfrm>
            <a:off x="7969541" y="6471211"/>
            <a:ext cx="1083636" cy="300598"/>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8280895E-DCD0-0683-31A9-A9132EF65A84}"/>
              </a:ext>
            </a:extLst>
          </p:cNvPr>
          <p:cNvPicPr>
            <a:picLocks noChangeAspect="1"/>
          </p:cNvPicPr>
          <p:nvPr/>
        </p:nvPicPr>
        <p:blipFill>
          <a:blip r:embed="rId5"/>
          <a:stretch>
            <a:fillRect/>
          </a:stretch>
        </p:blipFill>
        <p:spPr>
          <a:xfrm>
            <a:off x="19692" y="1967978"/>
            <a:ext cx="9033485" cy="3838404"/>
          </a:xfrm>
          <a:prstGeom prst="rect">
            <a:avLst/>
          </a:prstGeom>
          <a:ln>
            <a:noFill/>
          </a:ln>
          <a:effectLst>
            <a:softEdge rad="112500"/>
          </a:effectLst>
        </p:spPr>
      </p:pic>
      <p:cxnSp>
        <p:nvCxnSpPr>
          <p:cNvPr id="14" name="Straight Connector 13">
            <a:extLst>
              <a:ext uri="{FF2B5EF4-FFF2-40B4-BE49-F238E27FC236}">
                <a16:creationId xmlns:a16="http://schemas.microsoft.com/office/drawing/2014/main" id="{84F2A8DE-D474-26AA-1AB1-2D2228EB98E3}"/>
              </a:ext>
            </a:extLst>
          </p:cNvPr>
          <p:cNvCxnSpPr>
            <a:cxnSpLocks/>
          </p:cNvCxnSpPr>
          <p:nvPr/>
        </p:nvCxnSpPr>
        <p:spPr>
          <a:xfrm>
            <a:off x="251392" y="4976269"/>
            <a:ext cx="3327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89CF8EC-69DB-D928-D22B-A163CDC3787A}"/>
              </a:ext>
            </a:extLst>
          </p:cNvPr>
          <p:cNvCxnSpPr>
            <a:cxnSpLocks/>
          </p:cNvCxnSpPr>
          <p:nvPr/>
        </p:nvCxnSpPr>
        <p:spPr>
          <a:xfrm>
            <a:off x="251392" y="5137562"/>
            <a:ext cx="3327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AD1EE73-D633-D715-EF85-1BC6A317955B}"/>
              </a:ext>
            </a:extLst>
          </p:cNvPr>
          <p:cNvCxnSpPr>
            <a:cxnSpLocks/>
          </p:cNvCxnSpPr>
          <p:nvPr/>
        </p:nvCxnSpPr>
        <p:spPr>
          <a:xfrm>
            <a:off x="251392" y="5316676"/>
            <a:ext cx="31710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AB2589-A6B7-D799-7936-637C618F7E1A}"/>
              </a:ext>
            </a:extLst>
          </p:cNvPr>
          <p:cNvCxnSpPr>
            <a:cxnSpLocks/>
          </p:cNvCxnSpPr>
          <p:nvPr/>
        </p:nvCxnSpPr>
        <p:spPr>
          <a:xfrm>
            <a:off x="251392" y="5495790"/>
            <a:ext cx="709147" cy="24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5243EAF-0175-8170-8B68-A976EF74354C}"/>
              </a:ext>
            </a:extLst>
          </p:cNvPr>
          <p:cNvSpPr txBox="1"/>
          <p:nvPr/>
        </p:nvSpPr>
        <p:spPr>
          <a:xfrm>
            <a:off x="882158" y="1390257"/>
            <a:ext cx="2369559" cy="707886"/>
          </a:xfrm>
          <a:prstGeom prst="rect">
            <a:avLst/>
          </a:prstGeom>
          <a:noFill/>
        </p:spPr>
        <p:txBody>
          <a:bodyPr wrap="none" rtlCol="0">
            <a:spAutoFit/>
          </a:bodyPr>
          <a:lstStyle/>
          <a:p>
            <a:r>
              <a:rPr lang="en-US" sz="4000" i="1" u="sng" dirty="0">
                <a:ln w="0"/>
                <a:solidFill>
                  <a:srgbClr val="FF0000"/>
                </a:solidFill>
                <a:effectLst>
                  <a:outerShdw blurRad="38100" dist="25400" dir="5400000" algn="ctr" rotWithShape="0">
                    <a:srgbClr val="6E747A">
                      <a:alpha val="43000"/>
                    </a:srgbClr>
                  </a:outerShdw>
                </a:effectLst>
              </a:rPr>
              <a:t>“Triggers”</a:t>
            </a:r>
          </a:p>
        </p:txBody>
      </p:sp>
      <p:sp>
        <p:nvSpPr>
          <p:cNvPr id="27" name="Arrow: Down 26">
            <a:extLst>
              <a:ext uri="{FF2B5EF4-FFF2-40B4-BE49-F238E27FC236}">
                <a16:creationId xmlns:a16="http://schemas.microsoft.com/office/drawing/2014/main" id="{149F0968-4987-E8A6-76B1-F291BA3B9BBA}"/>
              </a:ext>
            </a:extLst>
          </p:cNvPr>
          <p:cNvSpPr/>
          <p:nvPr/>
        </p:nvSpPr>
        <p:spPr>
          <a:xfrm>
            <a:off x="1827206" y="2098143"/>
            <a:ext cx="346418" cy="2757246"/>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20822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1000"/>
                                        <p:tgtEl>
                                          <p:spTgt spid="18"/>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1000"/>
                                        <p:tgtEl>
                                          <p:spTgt spid="19"/>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1021925" y="5418765"/>
            <a:ext cx="211261" cy="189599"/>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5" y="257960"/>
            <a:ext cx="9143995" cy="6190661"/>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1055914" y="5308647"/>
            <a:ext cx="265623" cy="189599"/>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321879" y="5258443"/>
            <a:ext cx="437341" cy="334471"/>
          </a:xfrm>
          <a:prstGeom prst="rect">
            <a:avLst/>
          </a:prstGeom>
          <a:solidFill>
            <a:schemeClr val="bg1"/>
          </a:solidFill>
        </p:spPr>
        <p:txBody>
          <a:bodyPr wrap="square" rtlCol="0">
            <a:spAutoFit/>
          </a:bodyPr>
          <a:lstStyle/>
          <a:p>
            <a:endParaRPr lang="en-US" sz="1351" dirty="0"/>
          </a:p>
        </p:txBody>
      </p:sp>
      <p:sp>
        <p:nvSpPr>
          <p:cNvPr id="9" name="TextBox 8">
            <a:extLst>
              <a:ext uri="{FF2B5EF4-FFF2-40B4-BE49-F238E27FC236}">
                <a16:creationId xmlns:a16="http://schemas.microsoft.com/office/drawing/2014/main" id="{4569A4E5-5684-42C8-BE66-EAE1C39F28BC}"/>
              </a:ext>
            </a:extLst>
          </p:cNvPr>
          <p:cNvSpPr txBox="1"/>
          <p:nvPr/>
        </p:nvSpPr>
        <p:spPr>
          <a:xfrm>
            <a:off x="1096658" y="4423557"/>
            <a:ext cx="79897" cy="189599"/>
          </a:xfrm>
          <a:prstGeom prst="rect">
            <a:avLst/>
          </a:prstGeom>
          <a:solidFill>
            <a:schemeClr val="bg1"/>
          </a:solidFill>
        </p:spPr>
        <p:txBody>
          <a:bodyPr wrap="square" rtlCol="0">
            <a:spAutoFit/>
          </a:bodyPr>
          <a:lstStyle/>
          <a:p>
            <a:endParaRPr lang="en-US" sz="1351" dirty="0"/>
          </a:p>
        </p:txBody>
      </p:sp>
      <p:sp>
        <p:nvSpPr>
          <p:cNvPr id="3" name="TextBox 2">
            <a:extLst>
              <a:ext uri="{FF2B5EF4-FFF2-40B4-BE49-F238E27FC236}">
                <a16:creationId xmlns:a16="http://schemas.microsoft.com/office/drawing/2014/main" id="{3E6B1BD5-E564-4BCC-8D8D-45C095766D1B}"/>
              </a:ext>
            </a:extLst>
          </p:cNvPr>
          <p:cNvSpPr txBox="1"/>
          <p:nvPr/>
        </p:nvSpPr>
        <p:spPr>
          <a:xfrm>
            <a:off x="520117" y="5258443"/>
            <a:ext cx="880844" cy="638756"/>
          </a:xfrm>
          <a:prstGeom prst="rect">
            <a:avLst/>
          </a:prstGeom>
          <a:solidFill>
            <a:schemeClr val="bg1"/>
          </a:solidFill>
        </p:spPr>
        <p:txBody>
          <a:bodyPr wrap="square" rtlCol="0">
            <a:spAutoFit/>
          </a:bodyPr>
          <a:lstStyle/>
          <a:p>
            <a:endParaRPr lang="en-US" dirty="0"/>
          </a:p>
        </p:txBody>
      </p:sp>
      <p:pic>
        <p:nvPicPr>
          <p:cNvPr id="21" name="Picture 20">
            <a:extLst>
              <a:ext uri="{FF2B5EF4-FFF2-40B4-BE49-F238E27FC236}">
                <a16:creationId xmlns:a16="http://schemas.microsoft.com/office/drawing/2014/main" id="{B9947F11-22E3-4CE5-8350-E45FB9CF4E5C}"/>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930" y="262832"/>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Google Shape;188;p4">
            <a:extLst>
              <a:ext uri="{FF2B5EF4-FFF2-40B4-BE49-F238E27FC236}">
                <a16:creationId xmlns:a16="http://schemas.microsoft.com/office/drawing/2014/main" id="{D5291932-665B-4DCA-9AA7-8586CAE1389D}"/>
              </a:ext>
            </a:extLst>
          </p:cNvPr>
          <p:cNvSpPr txBox="1">
            <a:spLocks/>
          </p:cNvSpPr>
          <p:nvPr/>
        </p:nvSpPr>
        <p:spPr>
          <a:xfrm>
            <a:off x="123673" y="745808"/>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400" dirty="0">
                <a:solidFill>
                  <a:schemeClr val="accent5">
                    <a:lumMod val="75000"/>
                  </a:schemeClr>
                </a:solidFill>
                <a:latin typeface="Aparajita" panose="020B0502040204020203" pitchFamily="18" charset="0"/>
                <a:cs typeface="Aparajita" panose="020B0502040204020203" pitchFamily="18" charset="0"/>
              </a:rPr>
              <a:t>Omni</a:t>
            </a:r>
            <a:r>
              <a:rPr lang="en-US" sz="4400" dirty="0">
                <a:latin typeface="Aparajita" panose="020B0502040204020203" pitchFamily="18" charset="0"/>
                <a:cs typeface="Aparajita" panose="020B0502040204020203" pitchFamily="18" charset="0"/>
              </a:rPr>
              <a:t>Flex – Application</a:t>
            </a:r>
          </a:p>
        </p:txBody>
      </p:sp>
      <p:sp>
        <p:nvSpPr>
          <p:cNvPr id="11" name="TextBox 10">
            <a:extLst>
              <a:ext uri="{FF2B5EF4-FFF2-40B4-BE49-F238E27FC236}">
                <a16:creationId xmlns:a16="http://schemas.microsoft.com/office/drawing/2014/main" id="{D6C77903-46D6-B327-7FA0-95DAFD7ADD02}"/>
              </a:ext>
            </a:extLst>
          </p:cNvPr>
          <p:cNvSpPr txBox="1"/>
          <p:nvPr/>
        </p:nvSpPr>
        <p:spPr>
          <a:xfrm>
            <a:off x="3707935" y="5120144"/>
            <a:ext cx="1702964" cy="542425"/>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DE12C29C-6619-0AC2-7E8B-C85B97AC33CE}"/>
              </a:ext>
            </a:extLst>
          </p:cNvPr>
          <p:cNvPicPr>
            <a:picLocks noChangeAspect="1"/>
          </p:cNvPicPr>
          <p:nvPr/>
        </p:nvPicPr>
        <p:blipFill>
          <a:blip r:embed="rId4"/>
          <a:stretch>
            <a:fillRect/>
          </a:stretch>
        </p:blipFill>
        <p:spPr>
          <a:xfrm>
            <a:off x="7969541" y="6471211"/>
            <a:ext cx="1083636" cy="300598"/>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37A3E460-51D4-4560-A7B3-340F04C5AD41}"/>
              </a:ext>
            </a:extLst>
          </p:cNvPr>
          <p:cNvPicPr>
            <a:picLocks noChangeAspect="1"/>
          </p:cNvPicPr>
          <p:nvPr/>
        </p:nvPicPr>
        <p:blipFill rotWithShape="1">
          <a:blip r:embed="rId5"/>
          <a:srcRect l="11245" t="27658" r="23757" b="7502"/>
          <a:stretch/>
        </p:blipFill>
        <p:spPr>
          <a:xfrm>
            <a:off x="2030988" y="113212"/>
            <a:ext cx="5126343" cy="6658598"/>
          </a:xfrm>
          <a:prstGeom prst="rect">
            <a:avLst/>
          </a:prstGeom>
          <a:ln>
            <a:solidFill>
              <a:schemeClr val="tx1"/>
            </a:solidFill>
          </a:ln>
        </p:spPr>
      </p:pic>
      <p:pic>
        <p:nvPicPr>
          <p:cNvPr id="12" name="Picture 11">
            <a:extLst>
              <a:ext uri="{FF2B5EF4-FFF2-40B4-BE49-F238E27FC236}">
                <a16:creationId xmlns:a16="http://schemas.microsoft.com/office/drawing/2014/main" id="{C749C9F2-3246-F5F1-A9CE-BAD550BF8BEF}"/>
              </a:ext>
            </a:extLst>
          </p:cNvPr>
          <p:cNvPicPr>
            <a:picLocks noChangeAspect="1"/>
          </p:cNvPicPr>
          <p:nvPr/>
        </p:nvPicPr>
        <p:blipFill rotWithShape="1">
          <a:blip r:embed="rId5"/>
          <a:srcRect l="77897" t="44030" r="951" b="2963"/>
          <a:stretch/>
        </p:blipFill>
        <p:spPr>
          <a:xfrm>
            <a:off x="7325911" y="1571653"/>
            <a:ext cx="1601889" cy="4759478"/>
          </a:xfrm>
          <a:prstGeom prst="rect">
            <a:avLst/>
          </a:prstGeom>
          <a:ln>
            <a:noFill/>
          </a:ln>
          <a:effectLst>
            <a:softEdge rad="112500"/>
          </a:effectLst>
        </p:spPr>
      </p:pic>
      <p:sp>
        <p:nvSpPr>
          <p:cNvPr id="20" name="Star: 5 Points 19">
            <a:extLst>
              <a:ext uri="{FF2B5EF4-FFF2-40B4-BE49-F238E27FC236}">
                <a16:creationId xmlns:a16="http://schemas.microsoft.com/office/drawing/2014/main" id="{31D1429F-C81A-C499-1768-226733A8FE44}"/>
              </a:ext>
            </a:extLst>
          </p:cNvPr>
          <p:cNvSpPr/>
          <p:nvPr/>
        </p:nvSpPr>
        <p:spPr>
          <a:xfrm>
            <a:off x="8604417" y="2034983"/>
            <a:ext cx="309605" cy="24334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DA6A1671-CF1B-C39B-023E-33567E617824}"/>
              </a:ext>
            </a:extLst>
          </p:cNvPr>
          <p:cNvSpPr/>
          <p:nvPr/>
        </p:nvSpPr>
        <p:spPr>
          <a:xfrm>
            <a:off x="8489137" y="2991654"/>
            <a:ext cx="309605" cy="24334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A1EEB1B5-4721-454E-CC6A-A2337D1A7C51}"/>
              </a:ext>
            </a:extLst>
          </p:cNvPr>
          <p:cNvSpPr/>
          <p:nvPr/>
        </p:nvSpPr>
        <p:spPr>
          <a:xfrm>
            <a:off x="8742356" y="4041395"/>
            <a:ext cx="309605" cy="24334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87C897B3-4058-2027-F139-E0307A7934E0}"/>
              </a:ext>
            </a:extLst>
          </p:cNvPr>
          <p:cNvSpPr/>
          <p:nvPr/>
        </p:nvSpPr>
        <p:spPr>
          <a:xfrm>
            <a:off x="8567052" y="5182334"/>
            <a:ext cx="309605" cy="24334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83807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1021925" y="5418765"/>
            <a:ext cx="211261" cy="189599"/>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5" y="178942"/>
            <a:ext cx="9143995" cy="6190661"/>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1055914" y="5308647"/>
            <a:ext cx="265623" cy="189599"/>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321879" y="5258443"/>
            <a:ext cx="437341" cy="334471"/>
          </a:xfrm>
          <a:prstGeom prst="rect">
            <a:avLst/>
          </a:prstGeom>
          <a:solidFill>
            <a:schemeClr val="bg1"/>
          </a:solidFill>
        </p:spPr>
        <p:txBody>
          <a:bodyPr wrap="square" rtlCol="0">
            <a:spAutoFit/>
          </a:bodyPr>
          <a:lstStyle/>
          <a:p>
            <a:endParaRPr lang="en-US" sz="1351" dirty="0"/>
          </a:p>
        </p:txBody>
      </p:sp>
      <p:sp>
        <p:nvSpPr>
          <p:cNvPr id="9" name="TextBox 8">
            <a:extLst>
              <a:ext uri="{FF2B5EF4-FFF2-40B4-BE49-F238E27FC236}">
                <a16:creationId xmlns:a16="http://schemas.microsoft.com/office/drawing/2014/main" id="{4569A4E5-5684-42C8-BE66-EAE1C39F28BC}"/>
              </a:ext>
            </a:extLst>
          </p:cNvPr>
          <p:cNvSpPr txBox="1"/>
          <p:nvPr/>
        </p:nvSpPr>
        <p:spPr>
          <a:xfrm>
            <a:off x="1096658" y="4423557"/>
            <a:ext cx="79897" cy="189599"/>
          </a:xfrm>
          <a:prstGeom prst="rect">
            <a:avLst/>
          </a:prstGeom>
          <a:solidFill>
            <a:schemeClr val="bg1"/>
          </a:solidFill>
        </p:spPr>
        <p:txBody>
          <a:bodyPr wrap="square" rtlCol="0">
            <a:spAutoFit/>
          </a:bodyPr>
          <a:lstStyle/>
          <a:p>
            <a:endParaRPr lang="en-US" sz="1351" dirty="0"/>
          </a:p>
        </p:txBody>
      </p:sp>
      <p:sp>
        <p:nvSpPr>
          <p:cNvPr id="3" name="TextBox 2">
            <a:extLst>
              <a:ext uri="{FF2B5EF4-FFF2-40B4-BE49-F238E27FC236}">
                <a16:creationId xmlns:a16="http://schemas.microsoft.com/office/drawing/2014/main" id="{3E6B1BD5-E564-4BCC-8D8D-45C095766D1B}"/>
              </a:ext>
            </a:extLst>
          </p:cNvPr>
          <p:cNvSpPr txBox="1"/>
          <p:nvPr/>
        </p:nvSpPr>
        <p:spPr>
          <a:xfrm>
            <a:off x="520117" y="5258443"/>
            <a:ext cx="880844" cy="638756"/>
          </a:xfrm>
          <a:prstGeom prst="rect">
            <a:avLst/>
          </a:prstGeom>
          <a:solidFill>
            <a:schemeClr val="bg1"/>
          </a:solidFill>
        </p:spPr>
        <p:txBody>
          <a:bodyPr wrap="square" rtlCol="0">
            <a:spAutoFit/>
          </a:bodyPr>
          <a:lstStyle/>
          <a:p>
            <a:endParaRPr lang="en-US" dirty="0"/>
          </a:p>
        </p:txBody>
      </p:sp>
      <p:pic>
        <p:nvPicPr>
          <p:cNvPr id="21" name="Picture 20">
            <a:extLst>
              <a:ext uri="{FF2B5EF4-FFF2-40B4-BE49-F238E27FC236}">
                <a16:creationId xmlns:a16="http://schemas.microsoft.com/office/drawing/2014/main" id="{B9947F11-22E3-4CE5-8350-E45FB9CF4E5C}"/>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930" y="262832"/>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Google Shape;188;p4">
            <a:extLst>
              <a:ext uri="{FF2B5EF4-FFF2-40B4-BE49-F238E27FC236}">
                <a16:creationId xmlns:a16="http://schemas.microsoft.com/office/drawing/2014/main" id="{D5291932-665B-4DCA-9AA7-8586CAE1389D}"/>
              </a:ext>
            </a:extLst>
          </p:cNvPr>
          <p:cNvSpPr txBox="1">
            <a:spLocks/>
          </p:cNvSpPr>
          <p:nvPr/>
        </p:nvSpPr>
        <p:spPr>
          <a:xfrm>
            <a:off x="123673" y="745808"/>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400" dirty="0">
                <a:solidFill>
                  <a:schemeClr val="accent5">
                    <a:lumMod val="75000"/>
                  </a:schemeClr>
                </a:solidFill>
                <a:latin typeface="Aparajita" panose="020B0502040204020203" pitchFamily="18" charset="0"/>
                <a:cs typeface="Aparajita" panose="020B0502040204020203" pitchFamily="18" charset="0"/>
              </a:rPr>
              <a:t>Omni</a:t>
            </a:r>
            <a:r>
              <a:rPr lang="en-US" sz="4400" dirty="0">
                <a:latin typeface="Aparajita" panose="020B0502040204020203" pitchFamily="18" charset="0"/>
                <a:cs typeface="Aparajita" panose="020B0502040204020203" pitchFamily="18" charset="0"/>
              </a:rPr>
              <a:t>Flex – Application</a:t>
            </a:r>
          </a:p>
        </p:txBody>
      </p:sp>
      <p:sp>
        <p:nvSpPr>
          <p:cNvPr id="11" name="TextBox 10">
            <a:extLst>
              <a:ext uri="{FF2B5EF4-FFF2-40B4-BE49-F238E27FC236}">
                <a16:creationId xmlns:a16="http://schemas.microsoft.com/office/drawing/2014/main" id="{D6C77903-46D6-B327-7FA0-95DAFD7ADD02}"/>
              </a:ext>
            </a:extLst>
          </p:cNvPr>
          <p:cNvSpPr txBox="1"/>
          <p:nvPr/>
        </p:nvSpPr>
        <p:spPr>
          <a:xfrm>
            <a:off x="3707935" y="5120144"/>
            <a:ext cx="1702964" cy="542425"/>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DE12C29C-6619-0AC2-7E8B-C85B97AC33CE}"/>
              </a:ext>
            </a:extLst>
          </p:cNvPr>
          <p:cNvPicPr>
            <a:picLocks noChangeAspect="1"/>
          </p:cNvPicPr>
          <p:nvPr/>
        </p:nvPicPr>
        <p:blipFill>
          <a:blip r:embed="rId4"/>
          <a:stretch>
            <a:fillRect/>
          </a:stretch>
        </p:blipFill>
        <p:spPr>
          <a:xfrm>
            <a:off x="7969541" y="6471211"/>
            <a:ext cx="1083636" cy="300598"/>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57C9F561-B18D-8714-1D14-1B19F33F54F2}"/>
              </a:ext>
            </a:extLst>
          </p:cNvPr>
          <p:cNvPicPr>
            <a:picLocks noChangeAspect="1"/>
          </p:cNvPicPr>
          <p:nvPr/>
        </p:nvPicPr>
        <p:blipFill rotWithShape="1">
          <a:blip r:embed="rId5"/>
          <a:srcRect l="11489" t="15529" r="23271" b="6607"/>
          <a:stretch/>
        </p:blipFill>
        <p:spPr>
          <a:xfrm>
            <a:off x="2052427" y="99924"/>
            <a:ext cx="5150091" cy="6590392"/>
          </a:xfrm>
          <a:prstGeom prst="rect">
            <a:avLst/>
          </a:prstGeom>
          <a:ln>
            <a:solidFill>
              <a:schemeClr val="tx1"/>
            </a:solidFill>
          </a:ln>
        </p:spPr>
      </p:pic>
      <p:pic>
        <p:nvPicPr>
          <p:cNvPr id="12" name="Picture 11">
            <a:extLst>
              <a:ext uri="{FF2B5EF4-FFF2-40B4-BE49-F238E27FC236}">
                <a16:creationId xmlns:a16="http://schemas.microsoft.com/office/drawing/2014/main" id="{D632A479-1607-BE02-418B-DBECD25FD27E}"/>
              </a:ext>
            </a:extLst>
          </p:cNvPr>
          <p:cNvPicPr>
            <a:picLocks noChangeAspect="1"/>
          </p:cNvPicPr>
          <p:nvPr/>
        </p:nvPicPr>
        <p:blipFill rotWithShape="1">
          <a:blip r:embed="rId5"/>
          <a:srcRect l="78307" t="53099" b="5909"/>
          <a:stretch/>
        </p:blipFill>
        <p:spPr>
          <a:xfrm>
            <a:off x="7297784" y="1557084"/>
            <a:ext cx="1628356" cy="4812519"/>
          </a:xfrm>
          <a:prstGeom prst="rect">
            <a:avLst/>
          </a:prstGeom>
          <a:ln>
            <a:noFill/>
          </a:ln>
          <a:effectLst>
            <a:softEdge rad="112500"/>
          </a:effectLst>
        </p:spPr>
      </p:pic>
      <p:sp>
        <p:nvSpPr>
          <p:cNvPr id="14" name="Star: 5 Points 13">
            <a:extLst>
              <a:ext uri="{FF2B5EF4-FFF2-40B4-BE49-F238E27FC236}">
                <a16:creationId xmlns:a16="http://schemas.microsoft.com/office/drawing/2014/main" id="{58A53710-A738-40C8-C73B-1C0F11A22FE0}"/>
              </a:ext>
            </a:extLst>
          </p:cNvPr>
          <p:cNvSpPr/>
          <p:nvPr/>
        </p:nvSpPr>
        <p:spPr>
          <a:xfrm>
            <a:off x="8604417" y="2235280"/>
            <a:ext cx="309605" cy="24334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F0FA24C7-8F80-5EC0-E958-F7EB25E18B98}"/>
              </a:ext>
            </a:extLst>
          </p:cNvPr>
          <p:cNvSpPr/>
          <p:nvPr/>
        </p:nvSpPr>
        <p:spPr>
          <a:xfrm>
            <a:off x="8711801" y="3461663"/>
            <a:ext cx="309605" cy="24334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32EDD811-34B4-CE74-80D5-48463A18F854}"/>
              </a:ext>
            </a:extLst>
          </p:cNvPr>
          <p:cNvSpPr/>
          <p:nvPr/>
        </p:nvSpPr>
        <p:spPr>
          <a:xfrm>
            <a:off x="8402196" y="4747994"/>
            <a:ext cx="309605" cy="24334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600912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1021925" y="5418765"/>
            <a:ext cx="211261" cy="189599"/>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1" y="207205"/>
            <a:ext cx="9143995" cy="6190661"/>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1055914" y="5308647"/>
            <a:ext cx="265623" cy="189599"/>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321879" y="5258443"/>
            <a:ext cx="437341" cy="334471"/>
          </a:xfrm>
          <a:prstGeom prst="rect">
            <a:avLst/>
          </a:prstGeom>
          <a:solidFill>
            <a:schemeClr val="bg1"/>
          </a:solidFill>
        </p:spPr>
        <p:txBody>
          <a:bodyPr wrap="square" rtlCol="0">
            <a:spAutoFit/>
          </a:bodyPr>
          <a:lstStyle/>
          <a:p>
            <a:endParaRPr lang="en-US" sz="1351" dirty="0"/>
          </a:p>
        </p:txBody>
      </p:sp>
      <p:sp>
        <p:nvSpPr>
          <p:cNvPr id="9" name="TextBox 8">
            <a:extLst>
              <a:ext uri="{FF2B5EF4-FFF2-40B4-BE49-F238E27FC236}">
                <a16:creationId xmlns:a16="http://schemas.microsoft.com/office/drawing/2014/main" id="{4569A4E5-5684-42C8-BE66-EAE1C39F28BC}"/>
              </a:ext>
            </a:extLst>
          </p:cNvPr>
          <p:cNvSpPr txBox="1"/>
          <p:nvPr/>
        </p:nvSpPr>
        <p:spPr>
          <a:xfrm>
            <a:off x="1096658" y="4423557"/>
            <a:ext cx="79897" cy="189599"/>
          </a:xfrm>
          <a:prstGeom prst="rect">
            <a:avLst/>
          </a:prstGeom>
          <a:solidFill>
            <a:schemeClr val="bg1"/>
          </a:solidFill>
        </p:spPr>
        <p:txBody>
          <a:bodyPr wrap="square" rtlCol="0">
            <a:spAutoFit/>
          </a:bodyPr>
          <a:lstStyle/>
          <a:p>
            <a:endParaRPr lang="en-US" sz="1351" dirty="0"/>
          </a:p>
        </p:txBody>
      </p:sp>
      <p:sp>
        <p:nvSpPr>
          <p:cNvPr id="3" name="TextBox 2">
            <a:extLst>
              <a:ext uri="{FF2B5EF4-FFF2-40B4-BE49-F238E27FC236}">
                <a16:creationId xmlns:a16="http://schemas.microsoft.com/office/drawing/2014/main" id="{3E6B1BD5-E564-4BCC-8D8D-45C095766D1B}"/>
              </a:ext>
            </a:extLst>
          </p:cNvPr>
          <p:cNvSpPr txBox="1"/>
          <p:nvPr/>
        </p:nvSpPr>
        <p:spPr>
          <a:xfrm>
            <a:off x="520117" y="5258443"/>
            <a:ext cx="880844" cy="638756"/>
          </a:xfrm>
          <a:prstGeom prst="rect">
            <a:avLst/>
          </a:prstGeom>
          <a:solidFill>
            <a:schemeClr val="bg1"/>
          </a:solidFill>
        </p:spPr>
        <p:txBody>
          <a:bodyPr wrap="square" rtlCol="0">
            <a:spAutoFit/>
          </a:bodyPr>
          <a:lstStyle/>
          <a:p>
            <a:endParaRPr lang="en-US" dirty="0"/>
          </a:p>
        </p:txBody>
      </p:sp>
      <p:pic>
        <p:nvPicPr>
          <p:cNvPr id="21" name="Picture 20">
            <a:extLst>
              <a:ext uri="{FF2B5EF4-FFF2-40B4-BE49-F238E27FC236}">
                <a16:creationId xmlns:a16="http://schemas.microsoft.com/office/drawing/2014/main" id="{B9947F11-22E3-4CE5-8350-E45FB9CF4E5C}"/>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930" y="262832"/>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Google Shape;188;p4">
            <a:extLst>
              <a:ext uri="{FF2B5EF4-FFF2-40B4-BE49-F238E27FC236}">
                <a16:creationId xmlns:a16="http://schemas.microsoft.com/office/drawing/2014/main" id="{D5291932-665B-4DCA-9AA7-8586CAE1389D}"/>
              </a:ext>
            </a:extLst>
          </p:cNvPr>
          <p:cNvSpPr txBox="1">
            <a:spLocks/>
          </p:cNvSpPr>
          <p:nvPr/>
        </p:nvSpPr>
        <p:spPr>
          <a:xfrm>
            <a:off x="123673" y="745808"/>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400" dirty="0">
                <a:solidFill>
                  <a:schemeClr val="accent5">
                    <a:lumMod val="75000"/>
                  </a:schemeClr>
                </a:solidFill>
                <a:latin typeface="Aparajita" panose="020B0502040204020203" pitchFamily="18" charset="0"/>
                <a:cs typeface="Aparajita" panose="020B0502040204020203" pitchFamily="18" charset="0"/>
              </a:rPr>
              <a:t>Omni</a:t>
            </a:r>
            <a:r>
              <a:rPr lang="en-US" sz="4400" dirty="0">
                <a:latin typeface="Aparajita" panose="020B0502040204020203" pitchFamily="18" charset="0"/>
                <a:cs typeface="Aparajita" panose="020B0502040204020203" pitchFamily="18" charset="0"/>
              </a:rPr>
              <a:t>Flex – Application</a:t>
            </a:r>
          </a:p>
        </p:txBody>
      </p:sp>
      <p:sp>
        <p:nvSpPr>
          <p:cNvPr id="11" name="TextBox 10">
            <a:extLst>
              <a:ext uri="{FF2B5EF4-FFF2-40B4-BE49-F238E27FC236}">
                <a16:creationId xmlns:a16="http://schemas.microsoft.com/office/drawing/2014/main" id="{D6C77903-46D6-B327-7FA0-95DAFD7ADD02}"/>
              </a:ext>
            </a:extLst>
          </p:cNvPr>
          <p:cNvSpPr txBox="1"/>
          <p:nvPr/>
        </p:nvSpPr>
        <p:spPr>
          <a:xfrm>
            <a:off x="3707935" y="5120144"/>
            <a:ext cx="1702964" cy="542425"/>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DE12C29C-6619-0AC2-7E8B-C85B97AC33CE}"/>
              </a:ext>
            </a:extLst>
          </p:cNvPr>
          <p:cNvPicPr>
            <a:picLocks noChangeAspect="1"/>
          </p:cNvPicPr>
          <p:nvPr/>
        </p:nvPicPr>
        <p:blipFill>
          <a:blip r:embed="rId4"/>
          <a:stretch>
            <a:fillRect/>
          </a:stretch>
        </p:blipFill>
        <p:spPr>
          <a:xfrm>
            <a:off x="7969541" y="6471211"/>
            <a:ext cx="1083636" cy="300598"/>
          </a:xfrm>
          <a:prstGeom prst="rect">
            <a:avLst/>
          </a:prstGeom>
          <a:ln>
            <a:noFill/>
          </a:ln>
          <a:effectLst>
            <a:outerShdw blurRad="190500" algn="tl" rotWithShape="0">
              <a:srgbClr val="000000">
                <a:alpha val="70000"/>
              </a:srgbClr>
            </a:outerShdw>
          </a:effectLst>
        </p:spPr>
      </p:pic>
      <p:pic>
        <p:nvPicPr>
          <p:cNvPr id="14" name="Picture 13">
            <a:extLst>
              <a:ext uri="{FF2B5EF4-FFF2-40B4-BE49-F238E27FC236}">
                <a16:creationId xmlns:a16="http://schemas.microsoft.com/office/drawing/2014/main" id="{77F7D6F4-D06A-62ED-A20B-AB57C4AE27C9}"/>
              </a:ext>
            </a:extLst>
          </p:cNvPr>
          <p:cNvPicPr>
            <a:picLocks noChangeAspect="1"/>
          </p:cNvPicPr>
          <p:nvPr/>
        </p:nvPicPr>
        <p:blipFill rotWithShape="1">
          <a:blip r:embed="rId5"/>
          <a:srcRect l="13281" t="15280" r="23308" b="18055"/>
          <a:stretch/>
        </p:blipFill>
        <p:spPr>
          <a:xfrm>
            <a:off x="2030296" y="81025"/>
            <a:ext cx="5172224" cy="6690783"/>
          </a:xfrm>
          <a:prstGeom prst="rect">
            <a:avLst/>
          </a:prstGeom>
          <a:ln>
            <a:solidFill>
              <a:schemeClr val="tx1"/>
            </a:solidFill>
          </a:ln>
        </p:spPr>
      </p:pic>
      <p:pic>
        <p:nvPicPr>
          <p:cNvPr id="12" name="Picture 11">
            <a:extLst>
              <a:ext uri="{FF2B5EF4-FFF2-40B4-BE49-F238E27FC236}">
                <a16:creationId xmlns:a16="http://schemas.microsoft.com/office/drawing/2014/main" id="{AA760BBD-6C88-2E66-465F-C56A961A99DA}"/>
              </a:ext>
            </a:extLst>
          </p:cNvPr>
          <p:cNvPicPr>
            <a:picLocks noChangeAspect="1"/>
          </p:cNvPicPr>
          <p:nvPr/>
        </p:nvPicPr>
        <p:blipFill rotWithShape="1">
          <a:blip r:embed="rId5"/>
          <a:srcRect l="77788" t="38554" b="16697"/>
          <a:stretch/>
        </p:blipFill>
        <p:spPr>
          <a:xfrm>
            <a:off x="7285558" y="1592512"/>
            <a:ext cx="1673033" cy="4674157"/>
          </a:xfrm>
          <a:prstGeom prst="rect">
            <a:avLst/>
          </a:prstGeom>
          <a:ln>
            <a:noFill/>
          </a:ln>
          <a:effectLst>
            <a:softEdge rad="112500"/>
          </a:effectLst>
        </p:spPr>
      </p:pic>
      <p:sp>
        <p:nvSpPr>
          <p:cNvPr id="13" name="Star: 5 Points 12">
            <a:extLst>
              <a:ext uri="{FF2B5EF4-FFF2-40B4-BE49-F238E27FC236}">
                <a16:creationId xmlns:a16="http://schemas.microsoft.com/office/drawing/2014/main" id="{390F2565-08CB-F71B-9D9A-A9C732168D47}"/>
              </a:ext>
            </a:extLst>
          </p:cNvPr>
          <p:cNvSpPr/>
          <p:nvPr/>
        </p:nvSpPr>
        <p:spPr>
          <a:xfrm>
            <a:off x="8540549" y="1834686"/>
            <a:ext cx="309605" cy="24334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09960F21-3FFF-B417-1BEA-DD74D7CA821B}"/>
              </a:ext>
            </a:extLst>
          </p:cNvPr>
          <p:cNvSpPr/>
          <p:nvPr/>
        </p:nvSpPr>
        <p:spPr>
          <a:xfrm>
            <a:off x="8719503" y="4714426"/>
            <a:ext cx="309605" cy="24334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2C992840-4A37-0243-1821-E6B34A331960}"/>
              </a:ext>
            </a:extLst>
          </p:cNvPr>
          <p:cNvCxnSpPr>
            <a:cxnSpLocks/>
          </p:cNvCxnSpPr>
          <p:nvPr/>
        </p:nvCxnSpPr>
        <p:spPr>
          <a:xfrm>
            <a:off x="2164075" y="451425"/>
            <a:ext cx="28607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2FA88BF-1B10-543F-B74C-CE99C5830EA0}"/>
              </a:ext>
            </a:extLst>
          </p:cNvPr>
          <p:cNvCxnSpPr>
            <a:cxnSpLocks/>
          </p:cNvCxnSpPr>
          <p:nvPr/>
        </p:nvCxnSpPr>
        <p:spPr>
          <a:xfrm>
            <a:off x="2342606" y="1108922"/>
            <a:ext cx="5573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467015D-C160-CA70-A303-3EF7ABE96863}"/>
              </a:ext>
            </a:extLst>
          </p:cNvPr>
          <p:cNvCxnSpPr>
            <a:cxnSpLocks/>
          </p:cNvCxnSpPr>
          <p:nvPr/>
        </p:nvCxnSpPr>
        <p:spPr>
          <a:xfrm>
            <a:off x="2316475" y="568989"/>
            <a:ext cx="20552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939CAC6-AECC-4A04-83AE-70B5226A55E0}"/>
              </a:ext>
            </a:extLst>
          </p:cNvPr>
          <p:cNvCxnSpPr>
            <a:cxnSpLocks/>
          </p:cNvCxnSpPr>
          <p:nvPr/>
        </p:nvCxnSpPr>
        <p:spPr>
          <a:xfrm>
            <a:off x="2342606" y="2254099"/>
            <a:ext cx="8882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E7B7244-7FD6-7933-9B3D-7F3C7EB6AC85}"/>
              </a:ext>
            </a:extLst>
          </p:cNvPr>
          <p:cNvCxnSpPr>
            <a:cxnSpLocks/>
          </p:cNvCxnSpPr>
          <p:nvPr/>
        </p:nvCxnSpPr>
        <p:spPr>
          <a:xfrm>
            <a:off x="2342606" y="2454396"/>
            <a:ext cx="8882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9A1AFC3-D49E-B89C-E5CA-744B69047456}"/>
              </a:ext>
            </a:extLst>
          </p:cNvPr>
          <p:cNvCxnSpPr>
            <a:cxnSpLocks/>
          </p:cNvCxnSpPr>
          <p:nvPr/>
        </p:nvCxnSpPr>
        <p:spPr>
          <a:xfrm>
            <a:off x="2342606" y="3116248"/>
            <a:ext cx="8882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Arrow: Down 33">
            <a:extLst>
              <a:ext uri="{FF2B5EF4-FFF2-40B4-BE49-F238E27FC236}">
                <a16:creationId xmlns:a16="http://schemas.microsoft.com/office/drawing/2014/main" id="{F4FDB2C3-54F1-FCA5-1476-E62E1CE1F097}"/>
              </a:ext>
            </a:extLst>
          </p:cNvPr>
          <p:cNvSpPr/>
          <p:nvPr/>
        </p:nvSpPr>
        <p:spPr>
          <a:xfrm>
            <a:off x="3959481" y="1119861"/>
            <a:ext cx="325136" cy="958169"/>
          </a:xfrm>
          <a:prstGeom prst="downArrow">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Down 34">
            <a:extLst>
              <a:ext uri="{FF2B5EF4-FFF2-40B4-BE49-F238E27FC236}">
                <a16:creationId xmlns:a16="http://schemas.microsoft.com/office/drawing/2014/main" id="{25AA23BA-A9D3-4044-93B9-8CF230250F16}"/>
              </a:ext>
            </a:extLst>
          </p:cNvPr>
          <p:cNvSpPr/>
          <p:nvPr/>
        </p:nvSpPr>
        <p:spPr>
          <a:xfrm>
            <a:off x="3959481" y="3030703"/>
            <a:ext cx="325136" cy="1242893"/>
          </a:xfrm>
          <a:prstGeom prst="downArrow">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1DD3366E-A1A6-D223-6062-AC1A37A49739}"/>
              </a:ext>
            </a:extLst>
          </p:cNvPr>
          <p:cNvCxnSpPr>
            <a:cxnSpLocks/>
          </p:cNvCxnSpPr>
          <p:nvPr/>
        </p:nvCxnSpPr>
        <p:spPr>
          <a:xfrm>
            <a:off x="2854207" y="889709"/>
            <a:ext cx="2982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E720606B-0C1B-0189-00E5-7E3F8EE75699}"/>
              </a:ext>
            </a:extLst>
          </p:cNvPr>
          <p:cNvPicPr>
            <a:picLocks noChangeAspect="1"/>
          </p:cNvPicPr>
          <p:nvPr/>
        </p:nvPicPr>
        <p:blipFill>
          <a:blip r:embed="rId6"/>
          <a:stretch>
            <a:fillRect/>
          </a:stretch>
        </p:blipFill>
        <p:spPr>
          <a:xfrm>
            <a:off x="3114305" y="992296"/>
            <a:ext cx="3007600" cy="3401353"/>
          </a:xfrm>
          <a:prstGeom prst="rect">
            <a:avLst/>
          </a:prstGeom>
        </p:spPr>
      </p:pic>
      <p:sp>
        <p:nvSpPr>
          <p:cNvPr id="23" name="Rectangle 22">
            <a:extLst>
              <a:ext uri="{FF2B5EF4-FFF2-40B4-BE49-F238E27FC236}">
                <a16:creationId xmlns:a16="http://schemas.microsoft.com/office/drawing/2014/main" id="{6E4CF510-6876-91BB-7445-87504FBA51A7}"/>
              </a:ext>
            </a:extLst>
          </p:cNvPr>
          <p:cNvSpPr/>
          <p:nvPr/>
        </p:nvSpPr>
        <p:spPr>
          <a:xfrm>
            <a:off x="3122043" y="1806579"/>
            <a:ext cx="3007611" cy="620024"/>
          </a:xfrm>
          <a:prstGeom prst="rect">
            <a:avLst/>
          </a:prstGeom>
          <a:solidFill>
            <a:srgbClr val="FF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3666B46-200E-F96D-B25F-A4E2ACAA8958}"/>
              </a:ext>
            </a:extLst>
          </p:cNvPr>
          <p:cNvSpPr/>
          <p:nvPr/>
        </p:nvSpPr>
        <p:spPr>
          <a:xfrm>
            <a:off x="3114294" y="2424701"/>
            <a:ext cx="3007611" cy="1147199"/>
          </a:xfrm>
          <a:prstGeom prst="rect">
            <a:avLst/>
          </a:prstGeom>
          <a:solidFill>
            <a:srgbClr val="FFFF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45668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10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000"/>
                                        <p:tgtEl>
                                          <p:spTgt spid="20"/>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20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10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10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1000"/>
                                        <p:tgtEl>
                                          <p:spTgt spid="31"/>
                                        </p:tgtEl>
                                      </p:cBhvr>
                                    </p:animEffect>
                                  </p:childTnLst>
                                </p:cTn>
                              </p:par>
                            </p:childTnLst>
                          </p:cTn>
                        </p:par>
                        <p:par>
                          <p:cTn id="47" fill="hold">
                            <p:stCondLst>
                              <p:cond delay="10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20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circle(in)">
                                      <p:cBhvr>
                                        <p:cTn id="55" dur="2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up)">
                                      <p:cBhvr>
                                        <p:cTn id="67" dur="1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1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34" grpId="0" animBg="1"/>
      <p:bldP spid="35"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1021925" y="5418765"/>
            <a:ext cx="211261" cy="189599"/>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5" y="178942"/>
            <a:ext cx="9143995" cy="6190661"/>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1055914" y="5308647"/>
            <a:ext cx="265623" cy="189599"/>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321879" y="5258443"/>
            <a:ext cx="437341" cy="334471"/>
          </a:xfrm>
          <a:prstGeom prst="rect">
            <a:avLst/>
          </a:prstGeom>
          <a:solidFill>
            <a:schemeClr val="bg1"/>
          </a:solidFill>
        </p:spPr>
        <p:txBody>
          <a:bodyPr wrap="square" rtlCol="0">
            <a:spAutoFit/>
          </a:bodyPr>
          <a:lstStyle/>
          <a:p>
            <a:endParaRPr lang="en-US" sz="1351" dirty="0"/>
          </a:p>
        </p:txBody>
      </p:sp>
      <p:sp>
        <p:nvSpPr>
          <p:cNvPr id="9" name="TextBox 8">
            <a:extLst>
              <a:ext uri="{FF2B5EF4-FFF2-40B4-BE49-F238E27FC236}">
                <a16:creationId xmlns:a16="http://schemas.microsoft.com/office/drawing/2014/main" id="{4569A4E5-5684-42C8-BE66-EAE1C39F28BC}"/>
              </a:ext>
            </a:extLst>
          </p:cNvPr>
          <p:cNvSpPr txBox="1"/>
          <p:nvPr/>
        </p:nvSpPr>
        <p:spPr>
          <a:xfrm>
            <a:off x="1096658" y="4423557"/>
            <a:ext cx="79897" cy="189599"/>
          </a:xfrm>
          <a:prstGeom prst="rect">
            <a:avLst/>
          </a:prstGeom>
          <a:solidFill>
            <a:schemeClr val="bg1"/>
          </a:solidFill>
        </p:spPr>
        <p:txBody>
          <a:bodyPr wrap="square" rtlCol="0">
            <a:spAutoFit/>
          </a:bodyPr>
          <a:lstStyle/>
          <a:p>
            <a:endParaRPr lang="en-US" sz="1351" dirty="0"/>
          </a:p>
        </p:txBody>
      </p:sp>
      <p:sp>
        <p:nvSpPr>
          <p:cNvPr id="3" name="TextBox 2">
            <a:extLst>
              <a:ext uri="{FF2B5EF4-FFF2-40B4-BE49-F238E27FC236}">
                <a16:creationId xmlns:a16="http://schemas.microsoft.com/office/drawing/2014/main" id="{3E6B1BD5-E564-4BCC-8D8D-45C095766D1B}"/>
              </a:ext>
            </a:extLst>
          </p:cNvPr>
          <p:cNvSpPr txBox="1"/>
          <p:nvPr/>
        </p:nvSpPr>
        <p:spPr>
          <a:xfrm>
            <a:off x="520117" y="5258443"/>
            <a:ext cx="880844" cy="638756"/>
          </a:xfrm>
          <a:prstGeom prst="rect">
            <a:avLst/>
          </a:prstGeom>
          <a:solidFill>
            <a:schemeClr val="bg1"/>
          </a:solidFill>
        </p:spPr>
        <p:txBody>
          <a:bodyPr wrap="square" rtlCol="0">
            <a:spAutoFit/>
          </a:bodyPr>
          <a:lstStyle/>
          <a:p>
            <a:endParaRPr lang="en-US" dirty="0"/>
          </a:p>
        </p:txBody>
      </p:sp>
      <p:pic>
        <p:nvPicPr>
          <p:cNvPr id="21" name="Picture 20">
            <a:extLst>
              <a:ext uri="{FF2B5EF4-FFF2-40B4-BE49-F238E27FC236}">
                <a16:creationId xmlns:a16="http://schemas.microsoft.com/office/drawing/2014/main" id="{B9947F11-22E3-4CE5-8350-E45FB9CF4E5C}"/>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930" y="262832"/>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Google Shape;188;p4">
            <a:extLst>
              <a:ext uri="{FF2B5EF4-FFF2-40B4-BE49-F238E27FC236}">
                <a16:creationId xmlns:a16="http://schemas.microsoft.com/office/drawing/2014/main" id="{D5291932-665B-4DCA-9AA7-8586CAE1389D}"/>
              </a:ext>
            </a:extLst>
          </p:cNvPr>
          <p:cNvSpPr txBox="1">
            <a:spLocks/>
          </p:cNvSpPr>
          <p:nvPr/>
        </p:nvSpPr>
        <p:spPr>
          <a:xfrm>
            <a:off x="123673" y="745808"/>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400" dirty="0">
                <a:solidFill>
                  <a:schemeClr val="accent5">
                    <a:lumMod val="75000"/>
                  </a:schemeClr>
                </a:solidFill>
                <a:latin typeface="Aparajita" panose="020B0502040204020203" pitchFamily="18" charset="0"/>
                <a:cs typeface="Aparajita" panose="020B0502040204020203" pitchFamily="18" charset="0"/>
              </a:rPr>
              <a:t>Omni</a:t>
            </a:r>
            <a:r>
              <a:rPr lang="en-US" sz="4400" dirty="0">
                <a:latin typeface="Aparajita" panose="020B0502040204020203" pitchFamily="18" charset="0"/>
                <a:cs typeface="Aparajita" panose="020B0502040204020203" pitchFamily="18" charset="0"/>
              </a:rPr>
              <a:t>Flex – Application</a:t>
            </a:r>
          </a:p>
        </p:txBody>
      </p:sp>
      <p:sp>
        <p:nvSpPr>
          <p:cNvPr id="11" name="TextBox 10">
            <a:extLst>
              <a:ext uri="{FF2B5EF4-FFF2-40B4-BE49-F238E27FC236}">
                <a16:creationId xmlns:a16="http://schemas.microsoft.com/office/drawing/2014/main" id="{D6C77903-46D6-B327-7FA0-95DAFD7ADD02}"/>
              </a:ext>
            </a:extLst>
          </p:cNvPr>
          <p:cNvSpPr txBox="1"/>
          <p:nvPr/>
        </p:nvSpPr>
        <p:spPr>
          <a:xfrm>
            <a:off x="3707935" y="5120144"/>
            <a:ext cx="1702964" cy="542425"/>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DE12C29C-6619-0AC2-7E8B-C85B97AC33CE}"/>
              </a:ext>
            </a:extLst>
          </p:cNvPr>
          <p:cNvPicPr>
            <a:picLocks noChangeAspect="1"/>
          </p:cNvPicPr>
          <p:nvPr/>
        </p:nvPicPr>
        <p:blipFill>
          <a:blip r:embed="rId4"/>
          <a:stretch>
            <a:fillRect/>
          </a:stretch>
        </p:blipFill>
        <p:spPr>
          <a:xfrm>
            <a:off x="7969541" y="6471211"/>
            <a:ext cx="1083636" cy="300598"/>
          </a:xfrm>
          <a:prstGeom prst="rect">
            <a:avLst/>
          </a:prstGeom>
          <a:ln>
            <a:noFill/>
          </a:ln>
          <a:effectLst>
            <a:outerShdw blurRad="190500" algn="tl" rotWithShape="0">
              <a:srgbClr val="000000">
                <a:alpha val="70000"/>
              </a:srgbClr>
            </a:outerShdw>
          </a:effectLst>
        </p:spPr>
      </p:pic>
      <p:pic>
        <p:nvPicPr>
          <p:cNvPr id="17" name="Picture 16">
            <a:extLst>
              <a:ext uri="{FF2B5EF4-FFF2-40B4-BE49-F238E27FC236}">
                <a16:creationId xmlns:a16="http://schemas.microsoft.com/office/drawing/2014/main" id="{71EFDF9B-FD10-0F8D-4BBB-AE71D5776262}"/>
              </a:ext>
            </a:extLst>
          </p:cNvPr>
          <p:cNvPicPr>
            <a:picLocks noChangeAspect="1"/>
          </p:cNvPicPr>
          <p:nvPr/>
        </p:nvPicPr>
        <p:blipFill rotWithShape="1">
          <a:blip r:embed="rId5"/>
          <a:srcRect l="12247" t="15030" r="23762" b="22256"/>
          <a:stretch/>
        </p:blipFill>
        <p:spPr>
          <a:xfrm>
            <a:off x="2033507" y="99924"/>
            <a:ext cx="5169012" cy="6671885"/>
          </a:xfrm>
          <a:prstGeom prst="rect">
            <a:avLst/>
          </a:prstGeom>
          <a:ln>
            <a:solidFill>
              <a:schemeClr val="tx1"/>
            </a:solidFill>
          </a:ln>
        </p:spPr>
      </p:pic>
      <p:pic>
        <p:nvPicPr>
          <p:cNvPr id="12" name="Picture 11">
            <a:extLst>
              <a:ext uri="{FF2B5EF4-FFF2-40B4-BE49-F238E27FC236}">
                <a16:creationId xmlns:a16="http://schemas.microsoft.com/office/drawing/2014/main" id="{E007CFDE-E557-A4D1-25BF-66BA1A9B6C57}"/>
              </a:ext>
            </a:extLst>
          </p:cNvPr>
          <p:cNvPicPr>
            <a:picLocks noChangeAspect="1"/>
          </p:cNvPicPr>
          <p:nvPr/>
        </p:nvPicPr>
        <p:blipFill rotWithShape="1">
          <a:blip r:embed="rId5"/>
          <a:srcRect l="77712" t="44870" b="15396"/>
          <a:stretch/>
        </p:blipFill>
        <p:spPr>
          <a:xfrm>
            <a:off x="7256688" y="1518521"/>
            <a:ext cx="1697859" cy="4851082"/>
          </a:xfrm>
          <a:prstGeom prst="rect">
            <a:avLst/>
          </a:prstGeom>
          <a:ln>
            <a:noFill/>
          </a:ln>
          <a:effectLst>
            <a:softEdge rad="112500"/>
          </a:effectLst>
        </p:spPr>
      </p:pic>
      <p:sp>
        <p:nvSpPr>
          <p:cNvPr id="13" name="Star: 5 Points 12">
            <a:extLst>
              <a:ext uri="{FF2B5EF4-FFF2-40B4-BE49-F238E27FC236}">
                <a16:creationId xmlns:a16="http://schemas.microsoft.com/office/drawing/2014/main" id="{81E9439D-D8A1-A58A-AC34-068F89B5BC7E}"/>
              </a:ext>
            </a:extLst>
          </p:cNvPr>
          <p:cNvSpPr/>
          <p:nvPr/>
        </p:nvSpPr>
        <p:spPr>
          <a:xfrm>
            <a:off x="8716028" y="1830196"/>
            <a:ext cx="309605" cy="24334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6154F2A7-00F4-A8C7-076A-4F8E559C1E95}"/>
              </a:ext>
            </a:extLst>
          </p:cNvPr>
          <p:cNvSpPr/>
          <p:nvPr/>
        </p:nvSpPr>
        <p:spPr>
          <a:xfrm>
            <a:off x="8726631" y="3555750"/>
            <a:ext cx="309605" cy="24334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E01D6A63-308D-863B-E03B-077BD7F91A55}"/>
              </a:ext>
            </a:extLst>
          </p:cNvPr>
          <p:cNvSpPr/>
          <p:nvPr/>
        </p:nvSpPr>
        <p:spPr>
          <a:xfrm>
            <a:off x="8720437" y="4850850"/>
            <a:ext cx="309605" cy="24334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83582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1021925" y="5418765"/>
            <a:ext cx="211261" cy="189599"/>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5" y="178942"/>
            <a:ext cx="9143995" cy="6190661"/>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1055914" y="5308647"/>
            <a:ext cx="265623" cy="189599"/>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321879" y="5258443"/>
            <a:ext cx="437341" cy="334471"/>
          </a:xfrm>
          <a:prstGeom prst="rect">
            <a:avLst/>
          </a:prstGeom>
          <a:solidFill>
            <a:schemeClr val="bg1"/>
          </a:solidFill>
        </p:spPr>
        <p:txBody>
          <a:bodyPr wrap="square" rtlCol="0">
            <a:spAutoFit/>
          </a:bodyPr>
          <a:lstStyle/>
          <a:p>
            <a:endParaRPr lang="en-US" sz="1351" dirty="0"/>
          </a:p>
        </p:txBody>
      </p:sp>
      <p:sp>
        <p:nvSpPr>
          <p:cNvPr id="9" name="TextBox 8">
            <a:extLst>
              <a:ext uri="{FF2B5EF4-FFF2-40B4-BE49-F238E27FC236}">
                <a16:creationId xmlns:a16="http://schemas.microsoft.com/office/drawing/2014/main" id="{4569A4E5-5684-42C8-BE66-EAE1C39F28BC}"/>
              </a:ext>
            </a:extLst>
          </p:cNvPr>
          <p:cNvSpPr txBox="1"/>
          <p:nvPr/>
        </p:nvSpPr>
        <p:spPr>
          <a:xfrm>
            <a:off x="1096658" y="4423557"/>
            <a:ext cx="79897" cy="189599"/>
          </a:xfrm>
          <a:prstGeom prst="rect">
            <a:avLst/>
          </a:prstGeom>
          <a:solidFill>
            <a:schemeClr val="bg1"/>
          </a:solidFill>
        </p:spPr>
        <p:txBody>
          <a:bodyPr wrap="square" rtlCol="0">
            <a:spAutoFit/>
          </a:bodyPr>
          <a:lstStyle/>
          <a:p>
            <a:endParaRPr lang="en-US" sz="1351" dirty="0"/>
          </a:p>
        </p:txBody>
      </p:sp>
      <p:sp>
        <p:nvSpPr>
          <p:cNvPr id="3" name="TextBox 2">
            <a:extLst>
              <a:ext uri="{FF2B5EF4-FFF2-40B4-BE49-F238E27FC236}">
                <a16:creationId xmlns:a16="http://schemas.microsoft.com/office/drawing/2014/main" id="{3E6B1BD5-E564-4BCC-8D8D-45C095766D1B}"/>
              </a:ext>
            </a:extLst>
          </p:cNvPr>
          <p:cNvSpPr txBox="1"/>
          <p:nvPr/>
        </p:nvSpPr>
        <p:spPr>
          <a:xfrm>
            <a:off x="520117" y="5258443"/>
            <a:ext cx="880844" cy="638756"/>
          </a:xfrm>
          <a:prstGeom prst="rect">
            <a:avLst/>
          </a:prstGeom>
          <a:solidFill>
            <a:schemeClr val="bg1"/>
          </a:solidFill>
        </p:spPr>
        <p:txBody>
          <a:bodyPr wrap="square" rtlCol="0">
            <a:spAutoFit/>
          </a:bodyPr>
          <a:lstStyle/>
          <a:p>
            <a:endParaRPr lang="en-US" dirty="0"/>
          </a:p>
        </p:txBody>
      </p:sp>
      <p:pic>
        <p:nvPicPr>
          <p:cNvPr id="21" name="Picture 20">
            <a:extLst>
              <a:ext uri="{FF2B5EF4-FFF2-40B4-BE49-F238E27FC236}">
                <a16:creationId xmlns:a16="http://schemas.microsoft.com/office/drawing/2014/main" id="{B9947F11-22E3-4CE5-8350-E45FB9CF4E5C}"/>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930" y="262832"/>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Google Shape;188;p4">
            <a:extLst>
              <a:ext uri="{FF2B5EF4-FFF2-40B4-BE49-F238E27FC236}">
                <a16:creationId xmlns:a16="http://schemas.microsoft.com/office/drawing/2014/main" id="{D5291932-665B-4DCA-9AA7-8586CAE1389D}"/>
              </a:ext>
            </a:extLst>
          </p:cNvPr>
          <p:cNvSpPr txBox="1">
            <a:spLocks/>
          </p:cNvSpPr>
          <p:nvPr/>
        </p:nvSpPr>
        <p:spPr>
          <a:xfrm>
            <a:off x="123673" y="745808"/>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400" dirty="0">
                <a:solidFill>
                  <a:schemeClr val="accent5">
                    <a:lumMod val="75000"/>
                  </a:schemeClr>
                </a:solidFill>
                <a:latin typeface="Aparajita" panose="020B0502040204020203" pitchFamily="18" charset="0"/>
                <a:cs typeface="Aparajita" panose="020B0502040204020203" pitchFamily="18" charset="0"/>
              </a:rPr>
              <a:t>Omni</a:t>
            </a:r>
            <a:r>
              <a:rPr lang="en-US" sz="4400" dirty="0">
                <a:latin typeface="Aparajita" panose="020B0502040204020203" pitchFamily="18" charset="0"/>
                <a:cs typeface="Aparajita" panose="020B0502040204020203" pitchFamily="18" charset="0"/>
              </a:rPr>
              <a:t>Flex – Restricted Medications</a:t>
            </a:r>
          </a:p>
        </p:txBody>
      </p:sp>
      <p:sp>
        <p:nvSpPr>
          <p:cNvPr id="11" name="TextBox 10">
            <a:extLst>
              <a:ext uri="{FF2B5EF4-FFF2-40B4-BE49-F238E27FC236}">
                <a16:creationId xmlns:a16="http://schemas.microsoft.com/office/drawing/2014/main" id="{D6C77903-46D6-B327-7FA0-95DAFD7ADD02}"/>
              </a:ext>
            </a:extLst>
          </p:cNvPr>
          <p:cNvSpPr txBox="1"/>
          <p:nvPr/>
        </p:nvSpPr>
        <p:spPr>
          <a:xfrm>
            <a:off x="3707935" y="5120144"/>
            <a:ext cx="1702964" cy="542425"/>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000FE712-E093-12D0-DC1B-44D7F4701A0E}"/>
              </a:ext>
            </a:extLst>
          </p:cNvPr>
          <p:cNvPicPr>
            <a:picLocks noChangeAspect="1"/>
          </p:cNvPicPr>
          <p:nvPr/>
        </p:nvPicPr>
        <p:blipFill>
          <a:blip r:embed="rId4"/>
          <a:stretch>
            <a:fillRect/>
          </a:stretch>
        </p:blipFill>
        <p:spPr>
          <a:xfrm>
            <a:off x="7969541" y="6471211"/>
            <a:ext cx="1083636" cy="300598"/>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3B141DDD-F138-32FF-0A7D-3B56B8C28F7E}"/>
              </a:ext>
            </a:extLst>
          </p:cNvPr>
          <p:cNvPicPr>
            <a:picLocks noChangeAspect="1"/>
          </p:cNvPicPr>
          <p:nvPr/>
        </p:nvPicPr>
        <p:blipFill>
          <a:blip r:embed="rId5"/>
          <a:stretch>
            <a:fillRect/>
          </a:stretch>
        </p:blipFill>
        <p:spPr>
          <a:xfrm>
            <a:off x="212430" y="1517678"/>
            <a:ext cx="4036328" cy="5254131"/>
          </a:xfrm>
          <a:prstGeom prst="rect">
            <a:avLst/>
          </a:prstGeom>
          <a:ln>
            <a:solidFill>
              <a:schemeClr val="tx1"/>
            </a:solidFill>
          </a:ln>
        </p:spPr>
      </p:pic>
      <p:pic>
        <p:nvPicPr>
          <p:cNvPr id="15" name="Picture 14">
            <a:extLst>
              <a:ext uri="{FF2B5EF4-FFF2-40B4-BE49-F238E27FC236}">
                <a16:creationId xmlns:a16="http://schemas.microsoft.com/office/drawing/2014/main" id="{480D1607-3B23-49B2-E7D3-5C20809C189B}"/>
              </a:ext>
            </a:extLst>
          </p:cNvPr>
          <p:cNvPicPr>
            <a:picLocks noChangeAspect="1"/>
          </p:cNvPicPr>
          <p:nvPr/>
        </p:nvPicPr>
        <p:blipFill>
          <a:blip r:embed="rId6"/>
          <a:stretch>
            <a:fillRect/>
          </a:stretch>
        </p:blipFill>
        <p:spPr>
          <a:xfrm>
            <a:off x="1234362" y="1519622"/>
            <a:ext cx="4036327" cy="5254132"/>
          </a:xfrm>
          <a:prstGeom prst="rect">
            <a:avLst/>
          </a:prstGeom>
          <a:ln>
            <a:solidFill>
              <a:schemeClr val="tx1"/>
            </a:solidFill>
          </a:ln>
        </p:spPr>
      </p:pic>
      <p:pic>
        <p:nvPicPr>
          <p:cNvPr id="17" name="Picture 16">
            <a:extLst>
              <a:ext uri="{FF2B5EF4-FFF2-40B4-BE49-F238E27FC236}">
                <a16:creationId xmlns:a16="http://schemas.microsoft.com/office/drawing/2014/main" id="{6C6E326A-1EE4-8A9C-1CC0-737705A51648}"/>
              </a:ext>
            </a:extLst>
          </p:cNvPr>
          <p:cNvPicPr>
            <a:picLocks noChangeAspect="1"/>
          </p:cNvPicPr>
          <p:nvPr/>
        </p:nvPicPr>
        <p:blipFill>
          <a:blip r:embed="rId7"/>
          <a:stretch>
            <a:fillRect/>
          </a:stretch>
        </p:blipFill>
        <p:spPr>
          <a:xfrm>
            <a:off x="2193870" y="1526829"/>
            <a:ext cx="4028138" cy="5240489"/>
          </a:xfrm>
          <a:prstGeom prst="rect">
            <a:avLst/>
          </a:prstGeom>
          <a:ln>
            <a:solidFill>
              <a:schemeClr val="tx1"/>
            </a:solidFill>
          </a:ln>
        </p:spPr>
      </p:pic>
      <p:pic>
        <p:nvPicPr>
          <p:cNvPr id="19" name="Picture 18">
            <a:extLst>
              <a:ext uri="{FF2B5EF4-FFF2-40B4-BE49-F238E27FC236}">
                <a16:creationId xmlns:a16="http://schemas.microsoft.com/office/drawing/2014/main" id="{FC5B4218-0890-1B6A-9508-5878A66AFF8F}"/>
              </a:ext>
            </a:extLst>
          </p:cNvPr>
          <p:cNvPicPr>
            <a:picLocks noChangeAspect="1"/>
          </p:cNvPicPr>
          <p:nvPr/>
        </p:nvPicPr>
        <p:blipFill>
          <a:blip r:embed="rId8"/>
          <a:stretch>
            <a:fillRect/>
          </a:stretch>
        </p:blipFill>
        <p:spPr>
          <a:xfrm>
            <a:off x="3128160" y="1533151"/>
            <a:ext cx="4019027" cy="5239421"/>
          </a:xfrm>
          <a:prstGeom prst="rect">
            <a:avLst/>
          </a:prstGeom>
          <a:ln>
            <a:solidFill>
              <a:schemeClr val="tx1"/>
            </a:solidFill>
          </a:ln>
        </p:spPr>
      </p:pic>
      <p:pic>
        <p:nvPicPr>
          <p:cNvPr id="23" name="Picture 22">
            <a:extLst>
              <a:ext uri="{FF2B5EF4-FFF2-40B4-BE49-F238E27FC236}">
                <a16:creationId xmlns:a16="http://schemas.microsoft.com/office/drawing/2014/main" id="{776BED59-C148-3C01-DCD1-27DD251827DA}"/>
              </a:ext>
            </a:extLst>
          </p:cNvPr>
          <p:cNvPicPr>
            <a:picLocks noChangeAspect="1"/>
          </p:cNvPicPr>
          <p:nvPr/>
        </p:nvPicPr>
        <p:blipFill>
          <a:blip r:embed="rId9"/>
          <a:stretch>
            <a:fillRect/>
          </a:stretch>
        </p:blipFill>
        <p:spPr>
          <a:xfrm>
            <a:off x="4033028" y="1516373"/>
            <a:ext cx="3990456" cy="5263825"/>
          </a:xfrm>
          <a:prstGeom prst="rect">
            <a:avLst/>
          </a:prstGeom>
          <a:ln>
            <a:solidFill>
              <a:schemeClr val="tx1"/>
            </a:solidFill>
          </a:ln>
        </p:spPr>
      </p:pic>
      <p:pic>
        <p:nvPicPr>
          <p:cNvPr id="25" name="Picture 24">
            <a:extLst>
              <a:ext uri="{FF2B5EF4-FFF2-40B4-BE49-F238E27FC236}">
                <a16:creationId xmlns:a16="http://schemas.microsoft.com/office/drawing/2014/main" id="{DB647C35-B387-9DC9-39B6-CD113273F086}"/>
              </a:ext>
            </a:extLst>
          </p:cNvPr>
          <p:cNvPicPr>
            <a:picLocks noChangeAspect="1"/>
          </p:cNvPicPr>
          <p:nvPr/>
        </p:nvPicPr>
        <p:blipFill>
          <a:blip r:embed="rId10"/>
          <a:stretch>
            <a:fillRect/>
          </a:stretch>
        </p:blipFill>
        <p:spPr>
          <a:xfrm>
            <a:off x="4894863" y="1523521"/>
            <a:ext cx="4032936" cy="5256678"/>
          </a:xfrm>
          <a:prstGeom prst="rect">
            <a:avLst/>
          </a:prstGeom>
          <a:ln>
            <a:solidFill>
              <a:schemeClr val="tx1"/>
            </a:solidFill>
          </a:ln>
        </p:spPr>
      </p:pic>
    </p:spTree>
    <p:extLst>
      <p:ext uri="{BB962C8B-B14F-4D97-AF65-F5344CB8AC3E}">
        <p14:creationId xmlns:p14="http://schemas.microsoft.com/office/powerpoint/2010/main" val="23264354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1+#ppt_w/2"/>
                                          </p:val>
                                        </p:tav>
                                        <p:tav tm="100000">
                                          <p:val>
                                            <p:strVal val="#ppt_x"/>
                                          </p:val>
                                        </p:tav>
                                      </p:tavLst>
                                    </p:anim>
                                    <p:anim calcmode="lin" valueType="num">
                                      <p:cBhvr additive="base">
                                        <p:cTn id="18" dur="10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1+#ppt_w/2"/>
                                          </p:val>
                                        </p:tav>
                                        <p:tav tm="100000">
                                          <p:val>
                                            <p:strVal val="#ppt_x"/>
                                          </p:val>
                                        </p:tav>
                                      </p:tavLst>
                                    </p:anim>
                                    <p:anim calcmode="lin" valueType="num">
                                      <p:cBhvr additive="base">
                                        <p:cTn id="23" dur="10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1+#ppt_w/2"/>
                                          </p:val>
                                        </p:tav>
                                        <p:tav tm="100000">
                                          <p:val>
                                            <p:strVal val="#ppt_x"/>
                                          </p:val>
                                        </p:tav>
                                      </p:tavLst>
                                    </p:anim>
                                    <p:anim calcmode="lin" valueType="num">
                                      <p:cBhvr additive="base">
                                        <p:cTn id="28" dur="100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1000" fill="hold"/>
                                        <p:tgtEl>
                                          <p:spTgt spid="25"/>
                                        </p:tgtEl>
                                        <p:attrNameLst>
                                          <p:attrName>ppt_x</p:attrName>
                                        </p:attrNameLst>
                                      </p:cBhvr>
                                      <p:tavLst>
                                        <p:tav tm="0">
                                          <p:val>
                                            <p:strVal val="1+#ppt_w/2"/>
                                          </p:val>
                                        </p:tav>
                                        <p:tav tm="100000">
                                          <p:val>
                                            <p:strVal val="#ppt_x"/>
                                          </p:val>
                                        </p:tav>
                                      </p:tavLst>
                                    </p:anim>
                                    <p:anim calcmode="lin" valueType="num">
                                      <p:cBhvr additive="base">
                                        <p:cTn id="33"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1021925" y="5418765"/>
            <a:ext cx="211261" cy="189599"/>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5" y="190909"/>
            <a:ext cx="9143995" cy="6190661"/>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1055914" y="5308647"/>
            <a:ext cx="265623" cy="189599"/>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321879" y="5258443"/>
            <a:ext cx="437341" cy="334471"/>
          </a:xfrm>
          <a:prstGeom prst="rect">
            <a:avLst/>
          </a:prstGeom>
          <a:solidFill>
            <a:schemeClr val="bg1"/>
          </a:solidFill>
        </p:spPr>
        <p:txBody>
          <a:bodyPr wrap="square" rtlCol="0">
            <a:spAutoFit/>
          </a:bodyPr>
          <a:lstStyle/>
          <a:p>
            <a:endParaRPr lang="en-US" sz="1351" dirty="0"/>
          </a:p>
        </p:txBody>
      </p:sp>
      <p:sp>
        <p:nvSpPr>
          <p:cNvPr id="9" name="TextBox 8">
            <a:extLst>
              <a:ext uri="{FF2B5EF4-FFF2-40B4-BE49-F238E27FC236}">
                <a16:creationId xmlns:a16="http://schemas.microsoft.com/office/drawing/2014/main" id="{4569A4E5-5684-42C8-BE66-EAE1C39F28BC}"/>
              </a:ext>
            </a:extLst>
          </p:cNvPr>
          <p:cNvSpPr txBox="1"/>
          <p:nvPr/>
        </p:nvSpPr>
        <p:spPr>
          <a:xfrm>
            <a:off x="1096658" y="4423557"/>
            <a:ext cx="79897" cy="189599"/>
          </a:xfrm>
          <a:prstGeom prst="rect">
            <a:avLst/>
          </a:prstGeom>
          <a:solidFill>
            <a:schemeClr val="bg1"/>
          </a:solidFill>
        </p:spPr>
        <p:txBody>
          <a:bodyPr wrap="square" rtlCol="0">
            <a:spAutoFit/>
          </a:bodyPr>
          <a:lstStyle/>
          <a:p>
            <a:endParaRPr lang="en-US" sz="1351" dirty="0"/>
          </a:p>
        </p:txBody>
      </p:sp>
      <p:sp>
        <p:nvSpPr>
          <p:cNvPr id="3" name="TextBox 2">
            <a:extLst>
              <a:ext uri="{FF2B5EF4-FFF2-40B4-BE49-F238E27FC236}">
                <a16:creationId xmlns:a16="http://schemas.microsoft.com/office/drawing/2014/main" id="{3E6B1BD5-E564-4BCC-8D8D-45C095766D1B}"/>
              </a:ext>
            </a:extLst>
          </p:cNvPr>
          <p:cNvSpPr txBox="1"/>
          <p:nvPr/>
        </p:nvSpPr>
        <p:spPr>
          <a:xfrm>
            <a:off x="520117" y="5258443"/>
            <a:ext cx="880844" cy="638756"/>
          </a:xfrm>
          <a:prstGeom prst="rect">
            <a:avLst/>
          </a:prstGeom>
          <a:solidFill>
            <a:schemeClr val="bg1"/>
          </a:solidFill>
        </p:spPr>
        <p:txBody>
          <a:bodyPr wrap="square" rtlCol="0">
            <a:spAutoFit/>
          </a:bodyPr>
          <a:lstStyle/>
          <a:p>
            <a:endParaRPr lang="en-US" dirty="0"/>
          </a:p>
        </p:txBody>
      </p:sp>
      <p:pic>
        <p:nvPicPr>
          <p:cNvPr id="21" name="Picture 20">
            <a:extLst>
              <a:ext uri="{FF2B5EF4-FFF2-40B4-BE49-F238E27FC236}">
                <a16:creationId xmlns:a16="http://schemas.microsoft.com/office/drawing/2014/main" id="{B9947F11-22E3-4CE5-8350-E45FB9CF4E5C}"/>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930" y="262832"/>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Google Shape;188;p4">
            <a:extLst>
              <a:ext uri="{FF2B5EF4-FFF2-40B4-BE49-F238E27FC236}">
                <a16:creationId xmlns:a16="http://schemas.microsoft.com/office/drawing/2014/main" id="{D5291932-665B-4DCA-9AA7-8586CAE1389D}"/>
              </a:ext>
            </a:extLst>
          </p:cNvPr>
          <p:cNvSpPr txBox="1">
            <a:spLocks/>
          </p:cNvSpPr>
          <p:nvPr/>
        </p:nvSpPr>
        <p:spPr>
          <a:xfrm>
            <a:off x="123673" y="745808"/>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400" dirty="0">
                <a:solidFill>
                  <a:schemeClr val="accent5">
                    <a:lumMod val="75000"/>
                  </a:schemeClr>
                </a:solidFill>
                <a:latin typeface="Aparajita" panose="020B0502040204020203" pitchFamily="18" charset="0"/>
                <a:cs typeface="Aparajita" panose="020B0502040204020203" pitchFamily="18" charset="0"/>
              </a:rPr>
              <a:t>Omni</a:t>
            </a:r>
            <a:r>
              <a:rPr lang="en-US" sz="4400" dirty="0">
                <a:latin typeface="Aparajita" panose="020B0502040204020203" pitchFamily="18" charset="0"/>
                <a:cs typeface="Aparajita" panose="020B0502040204020203" pitchFamily="18" charset="0"/>
              </a:rPr>
              <a:t>Flex – FAQ’s</a:t>
            </a:r>
          </a:p>
        </p:txBody>
      </p:sp>
      <p:sp>
        <p:nvSpPr>
          <p:cNvPr id="11" name="TextBox 10">
            <a:extLst>
              <a:ext uri="{FF2B5EF4-FFF2-40B4-BE49-F238E27FC236}">
                <a16:creationId xmlns:a16="http://schemas.microsoft.com/office/drawing/2014/main" id="{D6C77903-46D6-B327-7FA0-95DAFD7ADD02}"/>
              </a:ext>
            </a:extLst>
          </p:cNvPr>
          <p:cNvSpPr txBox="1"/>
          <p:nvPr/>
        </p:nvSpPr>
        <p:spPr>
          <a:xfrm>
            <a:off x="3707935" y="5120144"/>
            <a:ext cx="1702964" cy="542425"/>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6DF94985-8106-2026-C566-16D28B2117BC}"/>
              </a:ext>
            </a:extLst>
          </p:cNvPr>
          <p:cNvPicPr>
            <a:picLocks noChangeAspect="1"/>
          </p:cNvPicPr>
          <p:nvPr/>
        </p:nvPicPr>
        <p:blipFill>
          <a:blip r:embed="rId4"/>
          <a:stretch>
            <a:fillRect/>
          </a:stretch>
        </p:blipFill>
        <p:spPr>
          <a:xfrm>
            <a:off x="7969541" y="6471211"/>
            <a:ext cx="1083636" cy="300598"/>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AD012AAE-AFA1-5AC4-85A7-D0DA2BD3C952}"/>
              </a:ext>
            </a:extLst>
          </p:cNvPr>
          <p:cNvPicPr>
            <a:picLocks noChangeAspect="1"/>
          </p:cNvPicPr>
          <p:nvPr/>
        </p:nvPicPr>
        <p:blipFill>
          <a:blip r:embed="rId5"/>
          <a:stretch>
            <a:fillRect/>
          </a:stretch>
        </p:blipFill>
        <p:spPr>
          <a:xfrm>
            <a:off x="228742" y="2293435"/>
            <a:ext cx="4468988" cy="1827320"/>
          </a:xfrm>
          <a:prstGeom prst="rect">
            <a:avLst/>
          </a:prstGeom>
        </p:spPr>
      </p:pic>
      <p:pic>
        <p:nvPicPr>
          <p:cNvPr id="14" name="Picture 13">
            <a:extLst>
              <a:ext uri="{FF2B5EF4-FFF2-40B4-BE49-F238E27FC236}">
                <a16:creationId xmlns:a16="http://schemas.microsoft.com/office/drawing/2014/main" id="{D44F0FE0-9AFA-3496-43C2-8B79DE830F92}"/>
              </a:ext>
            </a:extLst>
          </p:cNvPr>
          <p:cNvPicPr>
            <a:picLocks noChangeAspect="1"/>
          </p:cNvPicPr>
          <p:nvPr/>
        </p:nvPicPr>
        <p:blipFill>
          <a:blip r:embed="rId6"/>
          <a:stretch>
            <a:fillRect/>
          </a:stretch>
        </p:blipFill>
        <p:spPr>
          <a:xfrm>
            <a:off x="151002" y="5291776"/>
            <a:ext cx="4110606" cy="327489"/>
          </a:xfrm>
          <a:prstGeom prst="rect">
            <a:avLst/>
          </a:prstGeom>
        </p:spPr>
      </p:pic>
      <p:pic>
        <p:nvPicPr>
          <p:cNvPr id="16" name="Picture 15">
            <a:extLst>
              <a:ext uri="{FF2B5EF4-FFF2-40B4-BE49-F238E27FC236}">
                <a16:creationId xmlns:a16="http://schemas.microsoft.com/office/drawing/2014/main" id="{87882B24-3955-C7D1-366E-7F808246331B}"/>
              </a:ext>
            </a:extLst>
          </p:cNvPr>
          <p:cNvPicPr>
            <a:picLocks noChangeAspect="1"/>
          </p:cNvPicPr>
          <p:nvPr/>
        </p:nvPicPr>
        <p:blipFill>
          <a:blip r:embed="rId7"/>
          <a:stretch>
            <a:fillRect/>
          </a:stretch>
        </p:blipFill>
        <p:spPr>
          <a:xfrm>
            <a:off x="193480" y="4103872"/>
            <a:ext cx="4869645" cy="1190115"/>
          </a:xfrm>
          <a:prstGeom prst="rect">
            <a:avLst/>
          </a:prstGeom>
        </p:spPr>
      </p:pic>
      <p:pic>
        <p:nvPicPr>
          <p:cNvPr id="18" name="Picture 17">
            <a:extLst>
              <a:ext uri="{FF2B5EF4-FFF2-40B4-BE49-F238E27FC236}">
                <a16:creationId xmlns:a16="http://schemas.microsoft.com/office/drawing/2014/main" id="{68ADA5D0-D6E7-5B6E-857F-F8EAF91024F8}"/>
              </a:ext>
            </a:extLst>
          </p:cNvPr>
          <p:cNvPicPr>
            <a:picLocks noChangeAspect="1"/>
          </p:cNvPicPr>
          <p:nvPr/>
        </p:nvPicPr>
        <p:blipFill>
          <a:blip r:embed="rId8"/>
          <a:stretch>
            <a:fillRect/>
          </a:stretch>
        </p:blipFill>
        <p:spPr>
          <a:xfrm>
            <a:off x="222060" y="5715290"/>
            <a:ext cx="5574733" cy="374308"/>
          </a:xfrm>
          <a:prstGeom prst="rect">
            <a:avLst/>
          </a:prstGeom>
        </p:spPr>
      </p:pic>
      <p:pic>
        <p:nvPicPr>
          <p:cNvPr id="19" name="Picture 18">
            <a:extLst>
              <a:ext uri="{FF2B5EF4-FFF2-40B4-BE49-F238E27FC236}">
                <a16:creationId xmlns:a16="http://schemas.microsoft.com/office/drawing/2014/main" id="{739D943F-74E2-1064-3E48-ABB7D2D28AEF}"/>
              </a:ext>
            </a:extLst>
          </p:cNvPr>
          <p:cNvPicPr>
            <a:picLocks noChangeAspect="1"/>
          </p:cNvPicPr>
          <p:nvPr/>
        </p:nvPicPr>
        <p:blipFill>
          <a:blip r:embed="rId9"/>
          <a:stretch>
            <a:fillRect/>
          </a:stretch>
        </p:blipFill>
        <p:spPr>
          <a:xfrm>
            <a:off x="77124" y="1540266"/>
            <a:ext cx="4385819" cy="803870"/>
          </a:xfrm>
          <a:prstGeom prst="rect">
            <a:avLst/>
          </a:prstGeom>
        </p:spPr>
      </p:pic>
      <p:pic>
        <p:nvPicPr>
          <p:cNvPr id="20" name="Picture 19">
            <a:extLst>
              <a:ext uri="{FF2B5EF4-FFF2-40B4-BE49-F238E27FC236}">
                <a16:creationId xmlns:a16="http://schemas.microsoft.com/office/drawing/2014/main" id="{AB3626B1-260F-2455-146D-660E4D11A889}"/>
              </a:ext>
            </a:extLst>
          </p:cNvPr>
          <p:cNvPicPr>
            <a:picLocks noChangeAspect="1"/>
          </p:cNvPicPr>
          <p:nvPr/>
        </p:nvPicPr>
        <p:blipFill>
          <a:blip r:embed="rId10"/>
          <a:stretch>
            <a:fillRect/>
          </a:stretch>
        </p:blipFill>
        <p:spPr>
          <a:xfrm>
            <a:off x="5046910" y="1845015"/>
            <a:ext cx="3954658" cy="3740469"/>
          </a:xfrm>
          <a:prstGeom prst="rect">
            <a:avLst/>
          </a:prstGeom>
          <a:ln>
            <a:noFill/>
          </a:ln>
          <a:effectLst>
            <a:softEdge rad="112500"/>
          </a:effectLst>
        </p:spPr>
      </p:pic>
      <p:sp>
        <p:nvSpPr>
          <p:cNvPr id="23" name="Rectangle 22">
            <a:extLst>
              <a:ext uri="{FF2B5EF4-FFF2-40B4-BE49-F238E27FC236}">
                <a16:creationId xmlns:a16="http://schemas.microsoft.com/office/drawing/2014/main" id="{73DC61E1-97AD-7B34-1668-62FC83885565}"/>
              </a:ext>
            </a:extLst>
          </p:cNvPr>
          <p:cNvSpPr/>
          <p:nvPr/>
        </p:nvSpPr>
        <p:spPr>
          <a:xfrm>
            <a:off x="246717" y="1715477"/>
            <a:ext cx="2026700" cy="146316"/>
          </a:xfrm>
          <a:prstGeom prst="rect">
            <a:avLst/>
          </a:prstGeom>
          <a:solidFill>
            <a:srgbClr val="FFC000">
              <a:alpha val="50000"/>
            </a:srgb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573AB7D-643F-106C-E9DC-DC6839206716}"/>
              </a:ext>
            </a:extLst>
          </p:cNvPr>
          <p:cNvSpPr/>
          <p:nvPr/>
        </p:nvSpPr>
        <p:spPr>
          <a:xfrm>
            <a:off x="246717" y="2136285"/>
            <a:ext cx="3167602" cy="134560"/>
          </a:xfrm>
          <a:prstGeom prst="rect">
            <a:avLst/>
          </a:prstGeom>
          <a:solidFill>
            <a:srgbClr val="FFC000">
              <a:alpha val="50000"/>
            </a:srgb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7845CFA3-665C-AB59-5B21-E3B2F373D8C9}"/>
              </a:ext>
            </a:extLst>
          </p:cNvPr>
          <p:cNvSpPr/>
          <p:nvPr/>
        </p:nvSpPr>
        <p:spPr>
          <a:xfrm>
            <a:off x="246717" y="3797765"/>
            <a:ext cx="4384006" cy="283057"/>
          </a:xfrm>
          <a:prstGeom prst="rect">
            <a:avLst/>
          </a:prstGeom>
          <a:solidFill>
            <a:srgbClr val="FFC000">
              <a:alpha val="50000"/>
            </a:srgb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034C8A56-7609-C266-0646-FE6B573AA71A}"/>
              </a:ext>
            </a:extLst>
          </p:cNvPr>
          <p:cNvSpPr/>
          <p:nvPr/>
        </p:nvSpPr>
        <p:spPr>
          <a:xfrm>
            <a:off x="246717" y="4299370"/>
            <a:ext cx="4736344" cy="261415"/>
          </a:xfrm>
          <a:prstGeom prst="rect">
            <a:avLst/>
          </a:prstGeom>
          <a:solidFill>
            <a:srgbClr val="FFC000">
              <a:alpha val="50000"/>
            </a:srgb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12CF9616-108A-A43D-BBE3-E8057B423A23}"/>
              </a:ext>
            </a:extLst>
          </p:cNvPr>
          <p:cNvSpPr/>
          <p:nvPr/>
        </p:nvSpPr>
        <p:spPr>
          <a:xfrm>
            <a:off x="251092" y="5458421"/>
            <a:ext cx="2223660" cy="134493"/>
          </a:xfrm>
          <a:prstGeom prst="rect">
            <a:avLst/>
          </a:prstGeom>
          <a:solidFill>
            <a:srgbClr val="FFC000">
              <a:alpha val="50000"/>
            </a:srgb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368285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28"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1021925" y="5418765"/>
            <a:ext cx="211261" cy="189599"/>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5" y="178942"/>
            <a:ext cx="9143995" cy="6190661"/>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1055914" y="5308647"/>
            <a:ext cx="265623" cy="189599"/>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321879" y="5258443"/>
            <a:ext cx="437341" cy="334471"/>
          </a:xfrm>
          <a:prstGeom prst="rect">
            <a:avLst/>
          </a:prstGeom>
          <a:solidFill>
            <a:schemeClr val="bg1"/>
          </a:solidFill>
        </p:spPr>
        <p:txBody>
          <a:bodyPr wrap="square" rtlCol="0">
            <a:spAutoFit/>
          </a:bodyPr>
          <a:lstStyle/>
          <a:p>
            <a:endParaRPr lang="en-US" sz="1351" dirty="0"/>
          </a:p>
        </p:txBody>
      </p:sp>
      <p:sp>
        <p:nvSpPr>
          <p:cNvPr id="9" name="TextBox 8">
            <a:extLst>
              <a:ext uri="{FF2B5EF4-FFF2-40B4-BE49-F238E27FC236}">
                <a16:creationId xmlns:a16="http://schemas.microsoft.com/office/drawing/2014/main" id="{4569A4E5-5684-42C8-BE66-EAE1C39F28BC}"/>
              </a:ext>
            </a:extLst>
          </p:cNvPr>
          <p:cNvSpPr txBox="1"/>
          <p:nvPr/>
        </p:nvSpPr>
        <p:spPr>
          <a:xfrm>
            <a:off x="1096658" y="4423557"/>
            <a:ext cx="79897" cy="189599"/>
          </a:xfrm>
          <a:prstGeom prst="rect">
            <a:avLst/>
          </a:prstGeom>
          <a:solidFill>
            <a:schemeClr val="bg1"/>
          </a:solidFill>
        </p:spPr>
        <p:txBody>
          <a:bodyPr wrap="square" rtlCol="0">
            <a:spAutoFit/>
          </a:bodyPr>
          <a:lstStyle/>
          <a:p>
            <a:endParaRPr lang="en-US" sz="1351" dirty="0"/>
          </a:p>
        </p:txBody>
      </p:sp>
      <p:sp>
        <p:nvSpPr>
          <p:cNvPr id="3" name="TextBox 2">
            <a:extLst>
              <a:ext uri="{FF2B5EF4-FFF2-40B4-BE49-F238E27FC236}">
                <a16:creationId xmlns:a16="http://schemas.microsoft.com/office/drawing/2014/main" id="{3E6B1BD5-E564-4BCC-8D8D-45C095766D1B}"/>
              </a:ext>
            </a:extLst>
          </p:cNvPr>
          <p:cNvSpPr txBox="1"/>
          <p:nvPr/>
        </p:nvSpPr>
        <p:spPr>
          <a:xfrm>
            <a:off x="520117" y="5258443"/>
            <a:ext cx="880844" cy="638756"/>
          </a:xfrm>
          <a:prstGeom prst="rect">
            <a:avLst/>
          </a:prstGeom>
          <a:solidFill>
            <a:schemeClr val="bg1"/>
          </a:solidFill>
        </p:spPr>
        <p:txBody>
          <a:bodyPr wrap="square" rtlCol="0">
            <a:spAutoFit/>
          </a:bodyPr>
          <a:lstStyle/>
          <a:p>
            <a:endParaRPr lang="en-US" dirty="0"/>
          </a:p>
        </p:txBody>
      </p:sp>
      <p:pic>
        <p:nvPicPr>
          <p:cNvPr id="21" name="Picture 20">
            <a:extLst>
              <a:ext uri="{FF2B5EF4-FFF2-40B4-BE49-F238E27FC236}">
                <a16:creationId xmlns:a16="http://schemas.microsoft.com/office/drawing/2014/main" id="{B9947F11-22E3-4CE5-8350-E45FB9CF4E5C}"/>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930" y="262832"/>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Google Shape;188;p4">
            <a:extLst>
              <a:ext uri="{FF2B5EF4-FFF2-40B4-BE49-F238E27FC236}">
                <a16:creationId xmlns:a16="http://schemas.microsoft.com/office/drawing/2014/main" id="{D5291932-665B-4DCA-9AA7-8586CAE1389D}"/>
              </a:ext>
            </a:extLst>
          </p:cNvPr>
          <p:cNvSpPr txBox="1">
            <a:spLocks/>
          </p:cNvSpPr>
          <p:nvPr/>
        </p:nvSpPr>
        <p:spPr>
          <a:xfrm>
            <a:off x="123673" y="745808"/>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400" dirty="0">
                <a:solidFill>
                  <a:schemeClr val="accent5">
                    <a:lumMod val="75000"/>
                  </a:schemeClr>
                </a:solidFill>
                <a:latin typeface="Aparajita" panose="020B0502040204020203" pitchFamily="18" charset="0"/>
                <a:cs typeface="Aparajita" panose="020B0502040204020203" pitchFamily="18" charset="0"/>
              </a:rPr>
              <a:t>Omni</a:t>
            </a:r>
            <a:r>
              <a:rPr lang="en-US" sz="4400" dirty="0">
                <a:latin typeface="Aparajita" panose="020B0502040204020203" pitchFamily="18" charset="0"/>
                <a:cs typeface="Aparajita" panose="020B0502040204020203" pitchFamily="18" charset="0"/>
              </a:rPr>
              <a:t>Flex – State Availability</a:t>
            </a:r>
          </a:p>
        </p:txBody>
      </p:sp>
      <p:sp>
        <p:nvSpPr>
          <p:cNvPr id="11" name="TextBox 10">
            <a:extLst>
              <a:ext uri="{FF2B5EF4-FFF2-40B4-BE49-F238E27FC236}">
                <a16:creationId xmlns:a16="http://schemas.microsoft.com/office/drawing/2014/main" id="{D6C77903-46D6-B327-7FA0-95DAFD7ADD02}"/>
              </a:ext>
            </a:extLst>
          </p:cNvPr>
          <p:cNvSpPr txBox="1"/>
          <p:nvPr/>
        </p:nvSpPr>
        <p:spPr>
          <a:xfrm>
            <a:off x="3707935" y="5120144"/>
            <a:ext cx="1702964" cy="542425"/>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86CA1C04-4253-C216-134C-671B89C9AB9D}"/>
              </a:ext>
            </a:extLst>
          </p:cNvPr>
          <p:cNvPicPr>
            <a:picLocks noChangeAspect="1"/>
          </p:cNvPicPr>
          <p:nvPr/>
        </p:nvPicPr>
        <p:blipFill>
          <a:blip r:embed="rId4"/>
          <a:stretch>
            <a:fillRect/>
          </a:stretch>
        </p:blipFill>
        <p:spPr>
          <a:xfrm>
            <a:off x="7969541" y="6471211"/>
            <a:ext cx="1083636" cy="300598"/>
          </a:xfrm>
          <a:prstGeom prst="rect">
            <a:avLst/>
          </a:prstGeom>
          <a:ln>
            <a:noFill/>
          </a:ln>
          <a:effectLst>
            <a:outerShdw blurRad="190500" algn="tl" rotWithShape="0">
              <a:srgbClr val="000000">
                <a:alpha val="70000"/>
              </a:srgbClr>
            </a:outerShdw>
          </a:effectLst>
        </p:spPr>
      </p:pic>
      <p:pic>
        <p:nvPicPr>
          <p:cNvPr id="14" name="Picture 13">
            <a:extLst>
              <a:ext uri="{FF2B5EF4-FFF2-40B4-BE49-F238E27FC236}">
                <a16:creationId xmlns:a16="http://schemas.microsoft.com/office/drawing/2014/main" id="{DDB8D763-256E-415B-0EA7-3E239F927016}"/>
              </a:ext>
            </a:extLst>
          </p:cNvPr>
          <p:cNvPicPr>
            <a:picLocks noChangeAspect="1"/>
          </p:cNvPicPr>
          <p:nvPr/>
        </p:nvPicPr>
        <p:blipFill>
          <a:blip r:embed="rId5"/>
          <a:stretch>
            <a:fillRect/>
          </a:stretch>
        </p:blipFill>
        <p:spPr>
          <a:xfrm>
            <a:off x="732806" y="1534562"/>
            <a:ext cx="7717221" cy="4691471"/>
          </a:xfrm>
          <a:prstGeom prst="rect">
            <a:avLst/>
          </a:prstGeom>
        </p:spPr>
      </p:pic>
    </p:spTree>
    <p:extLst>
      <p:ext uri="{BB962C8B-B14F-4D97-AF65-F5344CB8AC3E}">
        <p14:creationId xmlns:p14="http://schemas.microsoft.com/office/powerpoint/2010/main" val="324664609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9EE1489-AE55-4A58-91C7-CDB544089E65}"/>
              </a:ext>
            </a:extLst>
          </p:cNvPr>
          <p:cNvCxnSpPr>
            <a:cxnSpLocks/>
          </p:cNvCxnSpPr>
          <p:nvPr/>
        </p:nvCxnSpPr>
        <p:spPr>
          <a:xfrm flipV="1">
            <a:off x="121736" y="5926545"/>
            <a:ext cx="8900527" cy="25611"/>
          </a:xfrm>
          <a:prstGeom prst="line">
            <a:avLst/>
          </a:prstGeom>
          <a:ln w="38100">
            <a:solidFill>
              <a:srgbClr val="009999"/>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51312FB8-361F-41E7-BFB4-BDA5660125BD}"/>
              </a:ext>
            </a:extLst>
          </p:cNvPr>
          <p:cNvCxnSpPr>
            <a:cxnSpLocks/>
          </p:cNvCxnSpPr>
          <p:nvPr/>
        </p:nvCxnSpPr>
        <p:spPr>
          <a:xfrm flipV="1">
            <a:off x="7336144" y="134224"/>
            <a:ext cx="0" cy="5809544"/>
          </a:xfrm>
          <a:prstGeom prst="line">
            <a:avLst/>
          </a:prstGeom>
          <a:ln w="38100">
            <a:solidFill>
              <a:srgbClr val="009999"/>
            </a:solidFill>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966E3DA9-4F16-4086-8CC3-E1E5B7BD78C8}"/>
              </a:ext>
            </a:extLst>
          </p:cNvPr>
          <p:cNvSpPr/>
          <p:nvPr/>
        </p:nvSpPr>
        <p:spPr>
          <a:xfrm>
            <a:off x="7293502" y="3437820"/>
            <a:ext cx="1929468" cy="1332160"/>
          </a:xfrm>
          <a:prstGeom prst="rect">
            <a:avLst/>
          </a:prstGeom>
        </p:spPr>
        <p:txBody>
          <a:bodyPr wrap="square">
            <a:spAutoFit/>
          </a:bodyPr>
          <a:lstStyle/>
          <a:p>
            <a:pPr algn="ctr"/>
            <a:r>
              <a:rPr lang="en-US" sz="1051" b="1" dirty="0">
                <a:solidFill>
                  <a:srgbClr val="404040"/>
                </a:solidFill>
                <a:latin typeface="Calibri" panose="020F0502020204030204" pitchFamily="34" charset="0"/>
                <a:ea typeface="Calibri" panose="020F0502020204030204" pitchFamily="34" charset="0"/>
              </a:rPr>
              <a:t>Jack D. Broughton</a:t>
            </a:r>
            <a:endParaRPr lang="en-US" sz="1051" b="1" dirty="0">
              <a:latin typeface="Calibri" panose="020F0502020204030204" pitchFamily="34" charset="0"/>
              <a:ea typeface="Calibri" panose="020F0502020204030204" pitchFamily="34" charset="0"/>
            </a:endParaRPr>
          </a:p>
          <a:p>
            <a:pPr algn="ctr"/>
            <a:r>
              <a:rPr lang="en-US" sz="1051" dirty="0">
                <a:latin typeface="Calibri" panose="020F0502020204030204" pitchFamily="34" charset="0"/>
                <a:ea typeface="Calibri" panose="020F0502020204030204" pitchFamily="34" charset="0"/>
              </a:rPr>
              <a:t>RVP, National Sales Director</a:t>
            </a:r>
          </a:p>
          <a:p>
            <a:pPr algn="ctr"/>
            <a:r>
              <a:rPr lang="en-US" sz="751" dirty="0">
                <a:solidFill>
                  <a:srgbClr val="1F497D"/>
                </a:solidFill>
                <a:latin typeface="Calibri" panose="020F0502020204030204" pitchFamily="34" charset="0"/>
                <a:ea typeface="Calibri" panose="020F0502020204030204" pitchFamily="34" charset="0"/>
              </a:rPr>
              <a:t> </a:t>
            </a:r>
            <a:endParaRPr lang="en-US" sz="751" dirty="0">
              <a:latin typeface="Calibri" panose="020F0502020204030204" pitchFamily="34" charset="0"/>
              <a:ea typeface="Calibri" panose="020F0502020204030204" pitchFamily="34" charset="0"/>
            </a:endParaRPr>
          </a:p>
          <a:p>
            <a:pPr algn="ctr"/>
            <a:r>
              <a:rPr lang="en-US" sz="1600" b="1" dirty="0">
                <a:solidFill>
                  <a:srgbClr val="009999"/>
                </a:solidFill>
                <a:latin typeface="Californian FB" panose="0207040306080B030204" pitchFamily="18" charset="0"/>
                <a:ea typeface="Calibri" panose="020F0502020204030204" pitchFamily="34" charset="0"/>
              </a:rPr>
              <a:t>Manhattan</a:t>
            </a:r>
            <a:r>
              <a:rPr lang="en-US" sz="1600" b="1" dirty="0">
                <a:latin typeface="Californian FB" panose="0207040306080B030204" pitchFamily="18" charset="0"/>
                <a:ea typeface="Calibri" panose="020F0502020204030204" pitchFamily="34" charset="0"/>
              </a:rPr>
              <a:t>Life</a:t>
            </a:r>
          </a:p>
          <a:p>
            <a:pPr algn="ctr"/>
            <a:r>
              <a:rPr lang="en-US" sz="751" dirty="0">
                <a:solidFill>
                  <a:srgbClr val="0D0D0D"/>
                </a:solidFill>
                <a:latin typeface="Calibri" panose="020F0502020204030204" pitchFamily="34" charset="0"/>
                <a:ea typeface="Calibri" panose="020F0502020204030204" pitchFamily="34" charset="0"/>
              </a:rPr>
              <a:t>(O) : 678-567-2238</a:t>
            </a:r>
            <a:endParaRPr lang="en-US" sz="751" dirty="0">
              <a:latin typeface="Calibri" panose="020F0502020204030204" pitchFamily="34" charset="0"/>
              <a:ea typeface="Calibri" panose="020F0502020204030204" pitchFamily="34" charset="0"/>
            </a:endParaRPr>
          </a:p>
          <a:p>
            <a:pPr algn="ctr"/>
            <a:r>
              <a:rPr lang="en-US" sz="751" dirty="0">
                <a:solidFill>
                  <a:srgbClr val="0D0D0D"/>
                </a:solidFill>
                <a:latin typeface="Calibri" panose="020F0502020204030204" pitchFamily="34" charset="0"/>
                <a:ea typeface="Calibri" panose="020F0502020204030204" pitchFamily="34" charset="0"/>
              </a:rPr>
              <a:t>(M): 470-774-4654</a:t>
            </a:r>
            <a:endParaRPr lang="en-US" sz="751" dirty="0">
              <a:latin typeface="Calibri" panose="020F0502020204030204" pitchFamily="34" charset="0"/>
              <a:ea typeface="Calibri" panose="020F0502020204030204" pitchFamily="34" charset="0"/>
            </a:endParaRPr>
          </a:p>
          <a:p>
            <a:pPr algn="ctr"/>
            <a:r>
              <a:rPr lang="en-US" sz="800" b="1" u="sng" dirty="0">
                <a:solidFill>
                  <a:srgbClr val="0070C0"/>
                </a:solidFill>
                <a:latin typeface="Calibri" panose="020F0502020204030204" pitchFamily="34" charset="0"/>
                <a:ea typeface="Calibri" panose="020F0502020204030204" pitchFamily="34" charset="0"/>
                <a:hlinkClick r:id="rId2"/>
              </a:rPr>
              <a:t>jackbroughton@manhattanlife.com</a:t>
            </a:r>
            <a:endParaRPr lang="en-US" sz="800" b="1" u="sng" dirty="0">
              <a:solidFill>
                <a:srgbClr val="0070C0"/>
              </a:solidFill>
              <a:latin typeface="Calibri" panose="020F0502020204030204" pitchFamily="34" charset="0"/>
              <a:ea typeface="Calibri" panose="020F0502020204030204" pitchFamily="34" charset="0"/>
            </a:endParaRPr>
          </a:p>
          <a:p>
            <a:pPr algn="ctr"/>
            <a:endParaRPr lang="en-US" sz="601" b="1" i="1" dirty="0">
              <a:latin typeface="Calibri" panose="020F0502020204030204" pitchFamily="34" charset="0"/>
              <a:ea typeface="Calibri" panose="020F0502020204030204" pitchFamily="34" charset="0"/>
            </a:endParaRPr>
          </a:p>
          <a:p>
            <a:pPr algn="ctr"/>
            <a:endParaRPr lang="en-US" sz="751" dirty="0">
              <a:latin typeface="Calibri" panose="020F0502020204030204" pitchFamily="34" charset="0"/>
              <a:ea typeface="Calibri" panose="020F0502020204030204" pitchFamily="34" charset="0"/>
            </a:endParaRPr>
          </a:p>
        </p:txBody>
      </p:sp>
      <p:pic>
        <p:nvPicPr>
          <p:cNvPr id="1026" name="Picture 4">
            <a:extLst>
              <a:ext uri="{FF2B5EF4-FFF2-40B4-BE49-F238E27FC236}">
                <a16:creationId xmlns:a16="http://schemas.microsoft.com/office/drawing/2014/main" id="{92883627-C4E4-493C-97A5-D5B134AF9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1138" y="1246313"/>
            <a:ext cx="1546462" cy="6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E0C32F7-3884-4202-9ACA-C301CF23D35F}"/>
              </a:ext>
            </a:extLst>
          </p:cNvPr>
          <p:cNvSpPr txBox="1"/>
          <p:nvPr/>
        </p:nvSpPr>
        <p:spPr>
          <a:xfrm>
            <a:off x="1001006" y="1079162"/>
            <a:ext cx="5583106" cy="1446550"/>
          </a:xfrm>
          <a:prstGeom prst="rect">
            <a:avLst/>
          </a:prstGeom>
          <a:noFill/>
        </p:spPr>
        <p:txBody>
          <a:bodyPr wrap="square" rtlCol="0">
            <a:spAutoFit/>
          </a:bodyPr>
          <a:lstStyle/>
          <a:p>
            <a:pPr algn="ctr"/>
            <a:r>
              <a:rPr lang="en-US" sz="6000" dirty="0">
                <a:solidFill>
                  <a:srgbClr val="009999"/>
                </a:solidFill>
                <a:latin typeface="Palatino Linotype" panose="02040502050505030304" pitchFamily="18" charset="0"/>
              </a:rPr>
              <a:t>Manhattan</a:t>
            </a:r>
            <a:r>
              <a:rPr lang="en-US" sz="6000" b="1" dirty="0">
                <a:latin typeface="Palatino Linotype" panose="02040502050505030304" pitchFamily="18" charset="0"/>
              </a:rPr>
              <a:t>Life</a:t>
            </a:r>
          </a:p>
          <a:p>
            <a:pPr algn="ctr"/>
            <a:r>
              <a:rPr lang="en-US" sz="2800" b="1" dirty="0">
                <a:latin typeface="Palatino Linotype" panose="02040502050505030304" pitchFamily="18" charset="0"/>
              </a:rPr>
              <a:t>welcomes</a:t>
            </a:r>
          </a:p>
        </p:txBody>
      </p:sp>
      <p:pic>
        <p:nvPicPr>
          <p:cNvPr id="2" name="Picture 1">
            <a:extLst>
              <a:ext uri="{FF2B5EF4-FFF2-40B4-BE49-F238E27FC236}">
                <a16:creationId xmlns:a16="http://schemas.microsoft.com/office/drawing/2014/main" id="{7BA64FF5-3409-8A4A-65E1-935D77F24268}"/>
              </a:ext>
            </a:extLst>
          </p:cNvPr>
          <p:cNvPicPr>
            <a:picLocks noChangeAspect="1"/>
          </p:cNvPicPr>
          <p:nvPr/>
        </p:nvPicPr>
        <p:blipFill rotWithShape="1">
          <a:blip r:embed="rId4">
            <a:extLst>
              <a:ext uri="{28A0092B-C50C-407E-A947-70E740481C1C}">
                <a14:useLocalDpi xmlns:a14="http://schemas.microsoft.com/office/drawing/2010/main" val="0"/>
              </a:ext>
            </a:extLst>
          </a:blip>
          <a:srcRect l="37708" t="34375" r="46667" b="45156"/>
          <a:stretch/>
        </p:blipFill>
        <p:spPr bwMode="auto">
          <a:xfrm>
            <a:off x="7783425" y="1946634"/>
            <a:ext cx="921675" cy="13132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FE670464-E18D-4B1B-241D-4EF4F4EC126E}"/>
              </a:ext>
            </a:extLst>
          </p:cNvPr>
          <p:cNvSpPr txBox="1"/>
          <p:nvPr/>
        </p:nvSpPr>
        <p:spPr>
          <a:xfrm>
            <a:off x="7720101" y="5611687"/>
            <a:ext cx="968535" cy="276999"/>
          </a:xfrm>
          <a:prstGeom prst="rect">
            <a:avLst/>
          </a:prstGeom>
          <a:noFill/>
        </p:spPr>
        <p:txBody>
          <a:bodyPr wrap="none" rtlCol="0">
            <a:spAutoFit/>
          </a:bodyPr>
          <a:lstStyle/>
          <a:p>
            <a:r>
              <a:rPr lang="en-US" sz="1200" b="1" dirty="0"/>
              <a:t>July 2, 2024 </a:t>
            </a:r>
          </a:p>
        </p:txBody>
      </p:sp>
      <p:pic>
        <p:nvPicPr>
          <p:cNvPr id="3" name="Picture 2" descr="NAIA Inc">
            <a:extLst>
              <a:ext uri="{FF2B5EF4-FFF2-40B4-BE49-F238E27FC236}">
                <a16:creationId xmlns:a16="http://schemas.microsoft.com/office/drawing/2014/main" id="{DA257C1A-4BE5-0E54-F3DF-B690B14A21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5534" y="2663288"/>
            <a:ext cx="2843207" cy="2881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43884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654345" y="5418765"/>
            <a:ext cx="578841" cy="300210"/>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315" y="87189"/>
            <a:ext cx="9143995" cy="6384022"/>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579871" y="5384493"/>
            <a:ext cx="727788" cy="300210"/>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057561" y="5418765"/>
            <a:ext cx="727788" cy="300210"/>
          </a:xfrm>
          <a:prstGeom prst="rect">
            <a:avLst/>
          </a:prstGeom>
          <a:solidFill>
            <a:schemeClr val="bg1"/>
          </a:solidFill>
        </p:spPr>
        <p:txBody>
          <a:bodyPr wrap="square" rtlCol="0">
            <a:spAutoFit/>
          </a:bodyPr>
          <a:lstStyle/>
          <a:p>
            <a:endParaRPr lang="en-US" sz="1351" dirty="0"/>
          </a:p>
        </p:txBody>
      </p:sp>
      <p:sp>
        <p:nvSpPr>
          <p:cNvPr id="3" name="Google Shape;188;p4">
            <a:extLst>
              <a:ext uri="{FF2B5EF4-FFF2-40B4-BE49-F238E27FC236}">
                <a16:creationId xmlns:a16="http://schemas.microsoft.com/office/drawing/2014/main" id="{719A2C5C-AF5E-431C-8C39-8D6312DCBBA9}"/>
              </a:ext>
            </a:extLst>
          </p:cNvPr>
          <p:cNvSpPr txBox="1">
            <a:spLocks/>
          </p:cNvSpPr>
          <p:nvPr/>
        </p:nvSpPr>
        <p:spPr>
          <a:xfrm>
            <a:off x="148358" y="691048"/>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endParaRPr lang="en-US" sz="3001" dirty="0">
              <a:latin typeface="Palatino Linotype" panose="02040502050505030304" pitchFamily="18" charset="0"/>
            </a:endParaRPr>
          </a:p>
        </p:txBody>
      </p:sp>
      <p:sp>
        <p:nvSpPr>
          <p:cNvPr id="16" name="TextBox 15">
            <a:extLst>
              <a:ext uri="{FF2B5EF4-FFF2-40B4-BE49-F238E27FC236}">
                <a16:creationId xmlns:a16="http://schemas.microsoft.com/office/drawing/2014/main" id="{0D415689-3BB1-4890-BC9D-BEB28F0C9B0C}"/>
              </a:ext>
            </a:extLst>
          </p:cNvPr>
          <p:cNvSpPr txBox="1"/>
          <p:nvPr/>
        </p:nvSpPr>
        <p:spPr>
          <a:xfrm>
            <a:off x="3187817" y="4983062"/>
            <a:ext cx="2315361" cy="954118"/>
          </a:xfrm>
          <a:prstGeom prst="rect">
            <a:avLst/>
          </a:prstGeom>
          <a:solidFill>
            <a:schemeClr val="bg1"/>
          </a:solidFill>
        </p:spPr>
        <p:txBody>
          <a:bodyPr wrap="square" rtlCol="0">
            <a:spAutoFit/>
          </a:bodyPr>
          <a:lstStyle/>
          <a:p>
            <a:endParaRPr lang="en-US" sz="1351" dirty="0"/>
          </a:p>
        </p:txBody>
      </p:sp>
      <p:pic>
        <p:nvPicPr>
          <p:cNvPr id="11" name="Picture 10">
            <a:extLst>
              <a:ext uri="{FF2B5EF4-FFF2-40B4-BE49-F238E27FC236}">
                <a16:creationId xmlns:a16="http://schemas.microsoft.com/office/drawing/2014/main" id="{09DBA1CE-8AC8-F6F3-29F0-E12882BA446A}"/>
              </a:ext>
            </a:extLst>
          </p:cNvPr>
          <p:cNvPicPr>
            <a:picLocks noChangeAspect="1"/>
          </p:cNvPicPr>
          <p:nvPr/>
        </p:nvPicPr>
        <p:blipFill>
          <a:blip r:embed="rId3"/>
          <a:stretch>
            <a:fillRect/>
          </a:stretch>
        </p:blipFill>
        <p:spPr>
          <a:xfrm>
            <a:off x="7969541" y="6471211"/>
            <a:ext cx="1083636" cy="300598"/>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BF08770D-9F68-115B-CAFB-992412B5CE4B}"/>
              </a:ext>
              <a:ext uri="{147F2762-F138-4A5C-976F-8EAC2B608ADB}">
                <a16:predDERef xmlns:a16="http://schemas.microsoft.com/office/drawing/2014/main" pred="{3B886DB3-B423-4A9D-90A9-DE67FB2340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857473" y="208171"/>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88;p4">
            <a:extLst>
              <a:ext uri="{FF2B5EF4-FFF2-40B4-BE49-F238E27FC236}">
                <a16:creationId xmlns:a16="http://schemas.microsoft.com/office/drawing/2014/main" id="{A618B271-5A63-CA62-9666-82CB6CCAF776}"/>
              </a:ext>
            </a:extLst>
          </p:cNvPr>
          <p:cNvSpPr txBox="1">
            <a:spLocks/>
          </p:cNvSpPr>
          <p:nvPr/>
        </p:nvSpPr>
        <p:spPr>
          <a:xfrm>
            <a:off x="123673" y="745808"/>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400" dirty="0">
                <a:solidFill>
                  <a:schemeClr val="accent5">
                    <a:lumMod val="75000"/>
                  </a:schemeClr>
                </a:solidFill>
                <a:latin typeface="Aparajita" panose="020B0502040204020203" pitchFamily="18" charset="0"/>
                <a:cs typeface="Aparajita" panose="020B0502040204020203" pitchFamily="18" charset="0"/>
              </a:rPr>
              <a:t>Omni</a:t>
            </a:r>
            <a:r>
              <a:rPr lang="en-US" sz="4400" dirty="0">
                <a:latin typeface="Aparajita" panose="020B0502040204020203" pitchFamily="18" charset="0"/>
                <a:cs typeface="Aparajita" panose="020B0502040204020203" pitchFamily="18" charset="0"/>
              </a:rPr>
              <a:t>Flex Summary </a:t>
            </a:r>
          </a:p>
        </p:txBody>
      </p:sp>
      <p:pic>
        <p:nvPicPr>
          <p:cNvPr id="14" name="Picture 13">
            <a:extLst>
              <a:ext uri="{FF2B5EF4-FFF2-40B4-BE49-F238E27FC236}">
                <a16:creationId xmlns:a16="http://schemas.microsoft.com/office/drawing/2014/main" id="{76525DD3-9A9B-D1F4-A687-F4F57E175CBE}"/>
              </a:ext>
            </a:extLst>
          </p:cNvPr>
          <p:cNvPicPr>
            <a:picLocks noChangeAspect="1"/>
          </p:cNvPicPr>
          <p:nvPr/>
        </p:nvPicPr>
        <p:blipFill>
          <a:blip r:embed="rId5"/>
          <a:stretch>
            <a:fillRect/>
          </a:stretch>
        </p:blipFill>
        <p:spPr>
          <a:xfrm>
            <a:off x="2138720" y="295664"/>
            <a:ext cx="4979895" cy="6448621"/>
          </a:xfrm>
          <a:prstGeom prst="rect">
            <a:avLst/>
          </a:prstGeom>
          <a:ln>
            <a:solidFill>
              <a:schemeClr val="tx1"/>
            </a:solidFill>
          </a:ln>
        </p:spPr>
      </p:pic>
      <p:sp>
        <p:nvSpPr>
          <p:cNvPr id="15" name="Rectangle 14">
            <a:extLst>
              <a:ext uri="{FF2B5EF4-FFF2-40B4-BE49-F238E27FC236}">
                <a16:creationId xmlns:a16="http://schemas.microsoft.com/office/drawing/2014/main" id="{587BAD28-7A51-CAF7-7B7F-414310B83048}"/>
              </a:ext>
            </a:extLst>
          </p:cNvPr>
          <p:cNvSpPr/>
          <p:nvPr/>
        </p:nvSpPr>
        <p:spPr>
          <a:xfrm>
            <a:off x="2603863" y="2224289"/>
            <a:ext cx="1101407" cy="787524"/>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9986BA7-D591-1101-6221-21D5184BF715}"/>
              </a:ext>
            </a:extLst>
          </p:cNvPr>
          <p:cNvSpPr/>
          <p:nvPr/>
        </p:nvSpPr>
        <p:spPr>
          <a:xfrm>
            <a:off x="4058930" y="2216960"/>
            <a:ext cx="1101407" cy="787524"/>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DA29187-C0BA-59F9-4217-844590B66117}"/>
              </a:ext>
            </a:extLst>
          </p:cNvPr>
          <p:cNvSpPr/>
          <p:nvPr/>
        </p:nvSpPr>
        <p:spPr>
          <a:xfrm>
            <a:off x="5503178" y="2208251"/>
            <a:ext cx="1101407" cy="787524"/>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B6321E6-66D9-B5F6-3C92-E55CA8FB2DED}"/>
              </a:ext>
            </a:extLst>
          </p:cNvPr>
          <p:cNvSpPr/>
          <p:nvPr/>
        </p:nvSpPr>
        <p:spPr>
          <a:xfrm>
            <a:off x="2610986" y="3287909"/>
            <a:ext cx="1101407" cy="81011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93787BD-4F9D-96E2-99D8-57882F002743}"/>
              </a:ext>
            </a:extLst>
          </p:cNvPr>
          <p:cNvSpPr/>
          <p:nvPr/>
        </p:nvSpPr>
        <p:spPr>
          <a:xfrm>
            <a:off x="4058929" y="3294767"/>
            <a:ext cx="1101407" cy="806969"/>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CFBB9E8-6881-7A65-781A-357EB07AF167}"/>
              </a:ext>
            </a:extLst>
          </p:cNvPr>
          <p:cNvSpPr/>
          <p:nvPr/>
        </p:nvSpPr>
        <p:spPr>
          <a:xfrm>
            <a:off x="5513744" y="3271323"/>
            <a:ext cx="1101407" cy="826701"/>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E724E70-14CC-EC4A-906C-E4B9698AB4AA}"/>
              </a:ext>
            </a:extLst>
          </p:cNvPr>
          <p:cNvSpPr/>
          <p:nvPr/>
        </p:nvSpPr>
        <p:spPr>
          <a:xfrm>
            <a:off x="2614114" y="4371099"/>
            <a:ext cx="1101407" cy="787524"/>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ECD8508-7990-FCC9-0761-FE515FE6450A}"/>
              </a:ext>
            </a:extLst>
          </p:cNvPr>
          <p:cNvSpPr/>
          <p:nvPr/>
        </p:nvSpPr>
        <p:spPr>
          <a:xfrm>
            <a:off x="4058929" y="4367683"/>
            <a:ext cx="1101407" cy="787524"/>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355983B-2962-A337-FE19-68598DDC2D35}"/>
              </a:ext>
            </a:extLst>
          </p:cNvPr>
          <p:cNvSpPr/>
          <p:nvPr/>
        </p:nvSpPr>
        <p:spPr>
          <a:xfrm>
            <a:off x="5500315" y="4354514"/>
            <a:ext cx="1101407" cy="787524"/>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11946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1021925" y="5418765"/>
            <a:ext cx="211261" cy="189599"/>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1" y="207365"/>
            <a:ext cx="9143995" cy="6190661"/>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1055914" y="5308647"/>
            <a:ext cx="265623" cy="189599"/>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321879" y="5258443"/>
            <a:ext cx="437341" cy="334471"/>
          </a:xfrm>
          <a:prstGeom prst="rect">
            <a:avLst/>
          </a:prstGeom>
          <a:solidFill>
            <a:schemeClr val="bg1"/>
          </a:solidFill>
        </p:spPr>
        <p:txBody>
          <a:bodyPr wrap="square" rtlCol="0">
            <a:spAutoFit/>
          </a:bodyPr>
          <a:lstStyle/>
          <a:p>
            <a:endParaRPr lang="en-US" sz="1351" dirty="0"/>
          </a:p>
        </p:txBody>
      </p:sp>
      <p:sp>
        <p:nvSpPr>
          <p:cNvPr id="9" name="TextBox 8">
            <a:extLst>
              <a:ext uri="{FF2B5EF4-FFF2-40B4-BE49-F238E27FC236}">
                <a16:creationId xmlns:a16="http://schemas.microsoft.com/office/drawing/2014/main" id="{4569A4E5-5684-42C8-BE66-EAE1C39F28BC}"/>
              </a:ext>
            </a:extLst>
          </p:cNvPr>
          <p:cNvSpPr txBox="1"/>
          <p:nvPr/>
        </p:nvSpPr>
        <p:spPr>
          <a:xfrm>
            <a:off x="1096658" y="4423557"/>
            <a:ext cx="79897" cy="189599"/>
          </a:xfrm>
          <a:prstGeom prst="rect">
            <a:avLst/>
          </a:prstGeom>
          <a:solidFill>
            <a:schemeClr val="bg1"/>
          </a:solidFill>
        </p:spPr>
        <p:txBody>
          <a:bodyPr wrap="square" rtlCol="0">
            <a:spAutoFit/>
          </a:bodyPr>
          <a:lstStyle/>
          <a:p>
            <a:endParaRPr lang="en-US" sz="1351" dirty="0"/>
          </a:p>
        </p:txBody>
      </p:sp>
      <p:sp>
        <p:nvSpPr>
          <p:cNvPr id="3" name="TextBox 2">
            <a:extLst>
              <a:ext uri="{FF2B5EF4-FFF2-40B4-BE49-F238E27FC236}">
                <a16:creationId xmlns:a16="http://schemas.microsoft.com/office/drawing/2014/main" id="{3E6B1BD5-E564-4BCC-8D8D-45C095766D1B}"/>
              </a:ext>
            </a:extLst>
          </p:cNvPr>
          <p:cNvSpPr txBox="1"/>
          <p:nvPr/>
        </p:nvSpPr>
        <p:spPr>
          <a:xfrm>
            <a:off x="520117" y="5258443"/>
            <a:ext cx="880844" cy="638756"/>
          </a:xfrm>
          <a:prstGeom prst="rect">
            <a:avLst/>
          </a:prstGeom>
          <a:solidFill>
            <a:schemeClr val="bg1"/>
          </a:solidFill>
        </p:spPr>
        <p:txBody>
          <a:bodyPr wrap="square" rtlCol="0">
            <a:spAutoFit/>
          </a:bodyPr>
          <a:lstStyle/>
          <a:p>
            <a:endParaRPr lang="en-US" dirty="0"/>
          </a:p>
        </p:txBody>
      </p:sp>
      <p:pic>
        <p:nvPicPr>
          <p:cNvPr id="21" name="Picture 20">
            <a:extLst>
              <a:ext uri="{FF2B5EF4-FFF2-40B4-BE49-F238E27FC236}">
                <a16:creationId xmlns:a16="http://schemas.microsoft.com/office/drawing/2014/main" id="{B9947F11-22E3-4CE5-8350-E45FB9CF4E5C}"/>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930" y="262832"/>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Google Shape;188;p4">
            <a:extLst>
              <a:ext uri="{FF2B5EF4-FFF2-40B4-BE49-F238E27FC236}">
                <a16:creationId xmlns:a16="http://schemas.microsoft.com/office/drawing/2014/main" id="{D5291932-665B-4DCA-9AA7-8586CAE1389D}"/>
              </a:ext>
            </a:extLst>
          </p:cNvPr>
          <p:cNvSpPr txBox="1">
            <a:spLocks/>
          </p:cNvSpPr>
          <p:nvPr/>
        </p:nvSpPr>
        <p:spPr>
          <a:xfrm>
            <a:off x="157230" y="611584"/>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3001" dirty="0">
                <a:latin typeface="Palatino Linotype" panose="02040502050505030304" pitchFamily="18" charset="0"/>
              </a:rPr>
              <a:t>ManhattanLife’s Featured Product</a:t>
            </a:r>
          </a:p>
        </p:txBody>
      </p:sp>
      <p:pic>
        <p:nvPicPr>
          <p:cNvPr id="11" name="Picture 10">
            <a:extLst>
              <a:ext uri="{FF2B5EF4-FFF2-40B4-BE49-F238E27FC236}">
                <a16:creationId xmlns:a16="http://schemas.microsoft.com/office/drawing/2014/main" id="{F6F3EA2F-0369-A1CE-1935-6AF3239B3EF8}"/>
              </a:ext>
            </a:extLst>
          </p:cNvPr>
          <p:cNvPicPr>
            <a:picLocks noChangeAspect="1"/>
          </p:cNvPicPr>
          <p:nvPr/>
        </p:nvPicPr>
        <p:blipFill>
          <a:blip r:embed="rId4"/>
          <a:stretch>
            <a:fillRect/>
          </a:stretch>
        </p:blipFill>
        <p:spPr>
          <a:xfrm>
            <a:off x="2551373" y="1607197"/>
            <a:ext cx="3959965" cy="5143684"/>
          </a:xfrm>
          <a:prstGeom prst="rect">
            <a:avLst/>
          </a:prstGeom>
          <a:ln>
            <a:solidFill>
              <a:schemeClr val="tx1"/>
            </a:solidFill>
          </a:ln>
        </p:spPr>
      </p:pic>
    </p:spTree>
    <p:extLst>
      <p:ext uri="{BB962C8B-B14F-4D97-AF65-F5344CB8AC3E}">
        <p14:creationId xmlns:p14="http://schemas.microsoft.com/office/powerpoint/2010/main" val="1635295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6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F4BDD8A-06D4-4C42-A389-FBBE239BC103}"/>
              </a:ext>
            </a:extLst>
          </p:cNvPr>
          <p:cNvPicPr>
            <a:picLocks noChangeAspect="1"/>
          </p:cNvPicPr>
          <p:nvPr/>
        </p:nvPicPr>
        <p:blipFill>
          <a:blip r:embed="rId2"/>
          <a:stretch>
            <a:fillRect/>
          </a:stretch>
        </p:blipFill>
        <p:spPr>
          <a:xfrm>
            <a:off x="157235" y="2783994"/>
            <a:ext cx="8923791" cy="2414924"/>
          </a:xfrm>
          <a:prstGeom prst="rect">
            <a:avLst/>
          </a:prstGeom>
        </p:spPr>
      </p:pic>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3"/>
          <a:stretch>
            <a:fillRect/>
          </a:stretch>
        </p:blipFill>
        <p:spPr>
          <a:xfrm>
            <a:off x="-3760" y="210215"/>
            <a:ext cx="9138711" cy="6272452"/>
          </a:xfrm>
          <a:prstGeom prst="rect">
            <a:avLst/>
          </a:prstGeom>
          <a:ln>
            <a:noFill/>
          </a:ln>
        </p:spPr>
      </p:pic>
      <p:sp>
        <p:nvSpPr>
          <p:cNvPr id="5" name="Google Shape;189;p4">
            <a:extLst>
              <a:ext uri="{FF2B5EF4-FFF2-40B4-BE49-F238E27FC236}">
                <a16:creationId xmlns:a16="http://schemas.microsoft.com/office/drawing/2014/main" id="{B43B5E28-2BB5-48FE-8B2C-77CA08A2F86B}"/>
              </a:ext>
            </a:extLst>
          </p:cNvPr>
          <p:cNvSpPr txBox="1"/>
          <p:nvPr/>
        </p:nvSpPr>
        <p:spPr>
          <a:xfrm>
            <a:off x="-2608277" y="6822162"/>
            <a:ext cx="8718337" cy="950535"/>
          </a:xfrm>
          <a:prstGeom prst="rect">
            <a:avLst/>
          </a:prstGeom>
          <a:noFill/>
          <a:ln>
            <a:noFill/>
          </a:ln>
        </p:spPr>
        <p:txBody>
          <a:bodyPr spcFirstLastPara="1" wrap="square" lIns="82283" tIns="41131" rIns="82283" bIns="41131" anchor="t" anchorCtr="0">
            <a:noAutofit/>
          </a:bodyPr>
          <a:lstStyle/>
          <a:p>
            <a:pPr>
              <a:buClr>
                <a:schemeClr val="dk1"/>
              </a:buClr>
              <a:buSzPts val="1800"/>
            </a:pPr>
            <a:r>
              <a:rPr lang="en-US" sz="1620" dirty="0">
                <a:solidFill>
                  <a:schemeClr val="dk1"/>
                </a:solidFill>
                <a:latin typeface="Arial" panose="020B0604020202020204" pitchFamily="34" charset="0"/>
                <a:ea typeface="Calibri"/>
                <a:cs typeface="Arial" panose="020B0604020202020204" pitchFamily="34" charset="0"/>
                <a:sym typeface="Calibri"/>
              </a:rPr>
              <a:t>Home health care is an increasingly popular option for consumers needing care. Home Health Care Insurance is an affordable solution allowing the insured to receive the care they need in the comfort of home.</a:t>
            </a:r>
            <a:endParaRPr sz="162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1214B14-722F-4B44-8FE1-E16FC9AC84D8}"/>
              </a:ext>
            </a:extLst>
          </p:cNvPr>
          <p:cNvSpPr txBox="1"/>
          <p:nvPr/>
        </p:nvSpPr>
        <p:spPr>
          <a:xfrm>
            <a:off x="641504" y="5407535"/>
            <a:ext cx="604007" cy="300210"/>
          </a:xfrm>
          <a:prstGeom prst="rect">
            <a:avLst/>
          </a:prstGeom>
          <a:solidFill>
            <a:schemeClr val="bg1"/>
          </a:solidFill>
        </p:spPr>
        <p:txBody>
          <a:bodyPr wrap="square" rtlCol="0">
            <a:spAutoFit/>
          </a:bodyPr>
          <a:lstStyle/>
          <a:p>
            <a:endParaRPr lang="en-US" sz="1351" dirty="0"/>
          </a:p>
        </p:txBody>
      </p:sp>
      <p:sp>
        <p:nvSpPr>
          <p:cNvPr id="23" name="TextBox 22">
            <a:extLst>
              <a:ext uri="{FF2B5EF4-FFF2-40B4-BE49-F238E27FC236}">
                <a16:creationId xmlns:a16="http://schemas.microsoft.com/office/drawing/2014/main" id="{86D1B2F6-3114-4999-8693-79E7DF02D906}"/>
              </a:ext>
            </a:extLst>
          </p:cNvPr>
          <p:cNvSpPr txBox="1"/>
          <p:nvPr/>
        </p:nvSpPr>
        <p:spPr>
          <a:xfrm>
            <a:off x="8010186" y="5432097"/>
            <a:ext cx="604007" cy="300210"/>
          </a:xfrm>
          <a:prstGeom prst="rect">
            <a:avLst/>
          </a:prstGeom>
          <a:solidFill>
            <a:schemeClr val="bg1"/>
          </a:solidFill>
        </p:spPr>
        <p:txBody>
          <a:bodyPr wrap="square" rtlCol="0">
            <a:spAutoFit/>
          </a:bodyPr>
          <a:lstStyle/>
          <a:p>
            <a:endParaRPr lang="en-US" sz="1351" dirty="0"/>
          </a:p>
        </p:txBody>
      </p:sp>
      <p:sp>
        <p:nvSpPr>
          <p:cNvPr id="14" name="TextBox 13">
            <a:extLst>
              <a:ext uri="{FF2B5EF4-FFF2-40B4-BE49-F238E27FC236}">
                <a16:creationId xmlns:a16="http://schemas.microsoft.com/office/drawing/2014/main" id="{24C0491F-AC09-4204-8B02-C95C6E155091}"/>
              </a:ext>
            </a:extLst>
          </p:cNvPr>
          <p:cNvSpPr txBox="1"/>
          <p:nvPr/>
        </p:nvSpPr>
        <p:spPr>
          <a:xfrm>
            <a:off x="3428973" y="4910753"/>
            <a:ext cx="1977528" cy="1026425"/>
          </a:xfrm>
          <a:prstGeom prst="rect">
            <a:avLst/>
          </a:prstGeom>
          <a:solidFill>
            <a:schemeClr val="bg1"/>
          </a:solidFill>
        </p:spPr>
        <p:txBody>
          <a:bodyPr wrap="square" rtlCol="0">
            <a:spAutoFit/>
          </a:bodyPr>
          <a:lstStyle/>
          <a:p>
            <a:endParaRPr lang="en-US" sz="1351" dirty="0"/>
          </a:p>
        </p:txBody>
      </p:sp>
      <p:graphicFrame>
        <p:nvGraphicFramePr>
          <p:cNvPr id="3" name="Diagram 2">
            <a:extLst>
              <a:ext uri="{FF2B5EF4-FFF2-40B4-BE49-F238E27FC236}">
                <a16:creationId xmlns:a16="http://schemas.microsoft.com/office/drawing/2014/main" id="{401AB781-83BB-4EDC-8F2A-AF8DB5C3E46E}"/>
              </a:ext>
            </a:extLst>
          </p:cNvPr>
          <p:cNvGraphicFramePr/>
          <p:nvPr/>
        </p:nvGraphicFramePr>
        <p:xfrm>
          <a:off x="563363" y="536139"/>
          <a:ext cx="8084386" cy="6057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2" name="Picture 21">
            <a:extLst>
              <a:ext uri="{FF2B5EF4-FFF2-40B4-BE49-F238E27FC236}">
                <a16:creationId xmlns:a16="http://schemas.microsoft.com/office/drawing/2014/main" id="{48686393-2BC0-4590-81BF-C7986DFB4A28}"/>
              </a:ext>
            </a:extLst>
          </p:cNvPr>
          <p:cNvPicPr>
            <a:picLocks noChangeAspect="1"/>
          </p:cNvPicPr>
          <p:nvPr/>
        </p:nvPicPr>
        <p:blipFill rotWithShape="1">
          <a:blip r:embed="rId2"/>
          <a:srcRect l="24284" t="2532" r="52636" b="7447"/>
          <a:stretch/>
        </p:blipFill>
        <p:spPr>
          <a:xfrm>
            <a:off x="236208" y="1618312"/>
            <a:ext cx="1862460" cy="2032479"/>
          </a:xfrm>
          <a:prstGeom prst="rect">
            <a:avLst/>
          </a:prstGeom>
          <a:ln>
            <a:noFill/>
          </a:ln>
          <a:effectLst>
            <a:outerShdw blurRad="190500" algn="tl" rotWithShape="0">
              <a:srgbClr val="000000">
                <a:alpha val="70000"/>
              </a:srgbClr>
            </a:outerShdw>
          </a:effectLst>
        </p:spPr>
      </p:pic>
      <p:pic>
        <p:nvPicPr>
          <p:cNvPr id="25" name="Picture 24">
            <a:extLst>
              <a:ext uri="{FF2B5EF4-FFF2-40B4-BE49-F238E27FC236}">
                <a16:creationId xmlns:a16="http://schemas.microsoft.com/office/drawing/2014/main" id="{EEAFF100-8FB5-427C-B824-56A1A0E97370}"/>
              </a:ext>
            </a:extLst>
          </p:cNvPr>
          <p:cNvPicPr>
            <a:picLocks noChangeAspect="1"/>
          </p:cNvPicPr>
          <p:nvPr/>
        </p:nvPicPr>
        <p:blipFill rotWithShape="1">
          <a:blip r:embed="rId2"/>
          <a:srcRect l="72929" t="8186" r="1148" b="9866"/>
          <a:stretch/>
        </p:blipFill>
        <p:spPr>
          <a:xfrm>
            <a:off x="7018431" y="4581473"/>
            <a:ext cx="1856486" cy="2032479"/>
          </a:xfrm>
          <a:prstGeom prst="rect">
            <a:avLst/>
          </a:prstGeom>
          <a:ln>
            <a:noFill/>
          </a:ln>
          <a:effectLst>
            <a:outerShdw blurRad="190500" algn="tl" rotWithShape="0">
              <a:srgbClr val="000000">
                <a:alpha val="70000"/>
              </a:srgbClr>
            </a:outerShdw>
          </a:effectLst>
        </p:spPr>
      </p:pic>
      <p:sp>
        <p:nvSpPr>
          <p:cNvPr id="19" name="Rectangle 18">
            <a:extLst>
              <a:ext uri="{FF2B5EF4-FFF2-40B4-BE49-F238E27FC236}">
                <a16:creationId xmlns:a16="http://schemas.microsoft.com/office/drawing/2014/main" id="{15BA8ECD-F878-472C-A18E-372B5C53788A}"/>
              </a:ext>
            </a:extLst>
          </p:cNvPr>
          <p:cNvSpPr/>
          <p:nvPr/>
        </p:nvSpPr>
        <p:spPr>
          <a:xfrm>
            <a:off x="225430" y="1603348"/>
            <a:ext cx="1884015" cy="2042884"/>
          </a:xfrm>
          <a:prstGeom prst="rect">
            <a:avLst/>
          </a:prstGeom>
          <a:solidFill>
            <a:srgbClr val="FFC000">
              <a:alpha val="50000"/>
            </a:srgbClr>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dirty="0">
              <a:solidFill>
                <a:schemeClr val="accent1">
                  <a:lumMod val="60000"/>
                  <a:lumOff val="40000"/>
                </a:schemeClr>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B43B8A1-745A-4FCA-BDB3-637F142A0332}"/>
              </a:ext>
              <a:ext uri="{147F2762-F138-4A5C-976F-8EAC2B608ADB}">
                <a16:predDERef xmlns:a16="http://schemas.microsoft.com/office/drawing/2014/main" pred="{3B886DB3-B423-4A9D-90A9-DE67FB23407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821481" y="280958"/>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Google Shape;188;p4">
            <a:extLst>
              <a:ext uri="{FF2B5EF4-FFF2-40B4-BE49-F238E27FC236}">
                <a16:creationId xmlns:a16="http://schemas.microsoft.com/office/drawing/2014/main" id="{8084E914-5C28-44FA-80FB-C764E5A69A8F}"/>
              </a:ext>
            </a:extLst>
          </p:cNvPr>
          <p:cNvSpPr txBox="1">
            <a:spLocks/>
          </p:cNvSpPr>
          <p:nvPr/>
        </p:nvSpPr>
        <p:spPr>
          <a:xfrm>
            <a:off x="152752" y="663436"/>
            <a:ext cx="2405890"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3001" dirty="0">
                <a:latin typeface="Palatino Linotype" panose="02040502050505030304" pitchFamily="18" charset="0"/>
              </a:rPr>
              <a:t>Why HHC?</a:t>
            </a:r>
          </a:p>
        </p:txBody>
      </p:sp>
      <p:pic>
        <p:nvPicPr>
          <p:cNvPr id="18" name="Picture 17">
            <a:extLst>
              <a:ext uri="{FF2B5EF4-FFF2-40B4-BE49-F238E27FC236}">
                <a16:creationId xmlns:a16="http://schemas.microsoft.com/office/drawing/2014/main" id="{7C68FCF6-A6A5-4592-B17C-F1DBC2B2DF98}"/>
              </a:ext>
            </a:extLst>
          </p:cNvPr>
          <p:cNvPicPr>
            <a:picLocks noChangeAspect="1"/>
          </p:cNvPicPr>
          <p:nvPr/>
        </p:nvPicPr>
        <p:blipFill rotWithShape="1">
          <a:blip r:embed="rId2"/>
          <a:srcRect l="875" t="4093" r="77736" b="10900"/>
          <a:stretch/>
        </p:blipFill>
        <p:spPr>
          <a:xfrm>
            <a:off x="2497535" y="2418180"/>
            <a:ext cx="1856486" cy="2032479"/>
          </a:xfrm>
          <a:prstGeom prst="rect">
            <a:avLst/>
          </a:prstGeom>
          <a:ln>
            <a:noFill/>
          </a:ln>
          <a:effectLst>
            <a:outerShdw blurRad="190500" algn="tl" rotWithShape="0">
              <a:srgbClr val="000000">
                <a:alpha val="70000"/>
              </a:srgbClr>
            </a:outerShdw>
          </a:effectLst>
        </p:spPr>
      </p:pic>
      <p:pic>
        <p:nvPicPr>
          <p:cNvPr id="24" name="Picture 23">
            <a:extLst>
              <a:ext uri="{FF2B5EF4-FFF2-40B4-BE49-F238E27FC236}">
                <a16:creationId xmlns:a16="http://schemas.microsoft.com/office/drawing/2014/main" id="{653C02C9-2709-42A6-A309-34C2F3CF44BE}"/>
              </a:ext>
            </a:extLst>
          </p:cNvPr>
          <p:cNvPicPr>
            <a:picLocks noChangeAspect="1"/>
          </p:cNvPicPr>
          <p:nvPr/>
        </p:nvPicPr>
        <p:blipFill rotWithShape="1">
          <a:blip r:embed="rId2"/>
          <a:srcRect l="48709" t="3228" r="28211" b="8523"/>
          <a:stretch/>
        </p:blipFill>
        <p:spPr>
          <a:xfrm>
            <a:off x="4772339" y="3592802"/>
            <a:ext cx="1856486" cy="2032479"/>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7C550AF6-9912-8B2C-8933-76FC5440DDDA}"/>
              </a:ext>
            </a:extLst>
          </p:cNvPr>
          <p:cNvPicPr>
            <a:picLocks noChangeAspect="1"/>
          </p:cNvPicPr>
          <p:nvPr/>
        </p:nvPicPr>
        <p:blipFill>
          <a:blip r:embed="rId10"/>
          <a:stretch>
            <a:fillRect/>
          </a:stretch>
        </p:blipFill>
        <p:spPr>
          <a:xfrm>
            <a:off x="198523" y="4581474"/>
            <a:ext cx="2843823" cy="2129560"/>
          </a:xfrm>
          <a:prstGeom prst="rect">
            <a:avLst/>
          </a:prstGeom>
          <a:ln>
            <a:noFill/>
          </a:ln>
          <a:effectLst>
            <a:softEdge rad="112500"/>
          </a:effectLst>
        </p:spPr>
      </p:pic>
      <p:sp>
        <p:nvSpPr>
          <p:cNvPr id="20" name="Rectangle 19">
            <a:extLst>
              <a:ext uri="{FF2B5EF4-FFF2-40B4-BE49-F238E27FC236}">
                <a16:creationId xmlns:a16="http://schemas.microsoft.com/office/drawing/2014/main" id="{24497D6C-1DEE-49AD-93B3-046BB351AA4E}"/>
              </a:ext>
            </a:extLst>
          </p:cNvPr>
          <p:cNvSpPr/>
          <p:nvPr/>
        </p:nvSpPr>
        <p:spPr>
          <a:xfrm>
            <a:off x="2486497" y="2401706"/>
            <a:ext cx="1862459" cy="2042884"/>
          </a:xfrm>
          <a:prstGeom prst="rect">
            <a:avLst/>
          </a:prstGeom>
          <a:solidFill>
            <a:srgbClr val="00CC66">
              <a:alpha val="50000"/>
            </a:srgbClr>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a:solidFill>
                <a:schemeClr val="accent1">
                  <a:lumMod val="60000"/>
                  <a:lumOff val="40000"/>
                </a:schemeClr>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964D8E2D-5345-46E1-9AEF-447FF6948AE6}"/>
              </a:ext>
            </a:extLst>
          </p:cNvPr>
          <p:cNvSpPr/>
          <p:nvPr/>
        </p:nvSpPr>
        <p:spPr>
          <a:xfrm>
            <a:off x="4767099" y="3585350"/>
            <a:ext cx="1856485" cy="2032479"/>
          </a:xfrm>
          <a:prstGeom prst="rect">
            <a:avLst/>
          </a:prstGeom>
          <a:solidFill>
            <a:srgbClr val="00B0F0">
              <a:alpha val="50000"/>
            </a:srgbClr>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7871188D-D03C-41E3-866B-9E0667768D95}"/>
              </a:ext>
            </a:extLst>
          </p:cNvPr>
          <p:cNvSpPr/>
          <p:nvPr/>
        </p:nvSpPr>
        <p:spPr>
          <a:xfrm>
            <a:off x="7011874" y="4571934"/>
            <a:ext cx="1876594" cy="2043540"/>
          </a:xfrm>
          <a:prstGeom prst="rect">
            <a:avLst/>
          </a:prstGeom>
          <a:solidFill>
            <a:srgbClr val="660033">
              <a:alpha val="50000"/>
            </a:srgbClr>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sz="1351" dirty="0">
                <a:solidFill>
                  <a:schemeClr val="accent1">
                    <a:lumMod val="60000"/>
                    <a:lumOff val="4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76023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6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1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1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4" presetClass="entr" presetSubtype="1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1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4" presetClass="entr" presetSubtype="1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6"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8390" y="206158"/>
            <a:ext cx="9143999" cy="5857291"/>
          </a:xfrm>
          <a:prstGeom prst="rect">
            <a:avLst/>
          </a:prstGeom>
        </p:spPr>
      </p:pic>
      <p:sp>
        <p:nvSpPr>
          <p:cNvPr id="5" name="TextBox 4">
            <a:extLst>
              <a:ext uri="{FF2B5EF4-FFF2-40B4-BE49-F238E27FC236}">
                <a16:creationId xmlns:a16="http://schemas.microsoft.com/office/drawing/2014/main" id="{385D013B-8FDD-4D09-8A12-E502796BAF07}"/>
              </a:ext>
            </a:extLst>
          </p:cNvPr>
          <p:cNvSpPr txBox="1"/>
          <p:nvPr/>
        </p:nvSpPr>
        <p:spPr>
          <a:xfrm>
            <a:off x="654345" y="5418765"/>
            <a:ext cx="578841" cy="300210"/>
          </a:xfrm>
          <a:prstGeom prst="rect">
            <a:avLst/>
          </a:prstGeom>
          <a:solidFill>
            <a:schemeClr val="bg1"/>
          </a:solidFill>
        </p:spPr>
        <p:txBody>
          <a:bodyPr wrap="square" rtlCol="0">
            <a:spAutoFit/>
          </a:bodyPr>
          <a:lstStyle/>
          <a:p>
            <a:endParaRPr lang="en-US" sz="1351" dirty="0"/>
          </a:p>
        </p:txBody>
      </p:sp>
      <p:sp>
        <p:nvSpPr>
          <p:cNvPr id="8" name="TextBox 7">
            <a:extLst>
              <a:ext uri="{FF2B5EF4-FFF2-40B4-BE49-F238E27FC236}">
                <a16:creationId xmlns:a16="http://schemas.microsoft.com/office/drawing/2014/main" id="{5D1F5609-1A91-41C5-9B01-EBCF7558D4C3}"/>
              </a:ext>
            </a:extLst>
          </p:cNvPr>
          <p:cNvSpPr txBox="1"/>
          <p:nvPr/>
        </p:nvSpPr>
        <p:spPr>
          <a:xfrm>
            <a:off x="593750" y="5308647"/>
            <a:ext cx="727788" cy="300210"/>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031433" y="5383728"/>
            <a:ext cx="727788" cy="300210"/>
          </a:xfrm>
          <a:prstGeom prst="rect">
            <a:avLst/>
          </a:prstGeom>
          <a:solidFill>
            <a:schemeClr val="bg1"/>
          </a:solidFill>
        </p:spPr>
        <p:txBody>
          <a:bodyPr wrap="square" rtlCol="0">
            <a:spAutoFit/>
          </a:bodyPr>
          <a:lstStyle/>
          <a:p>
            <a:endParaRPr lang="en-US" sz="1351" dirty="0"/>
          </a:p>
        </p:txBody>
      </p:sp>
      <p:sp>
        <p:nvSpPr>
          <p:cNvPr id="9" name="TextBox 8">
            <a:extLst>
              <a:ext uri="{FF2B5EF4-FFF2-40B4-BE49-F238E27FC236}">
                <a16:creationId xmlns:a16="http://schemas.microsoft.com/office/drawing/2014/main" id="{4569A4E5-5684-42C8-BE66-EAE1C39F28BC}"/>
              </a:ext>
            </a:extLst>
          </p:cNvPr>
          <p:cNvSpPr txBox="1"/>
          <p:nvPr/>
        </p:nvSpPr>
        <p:spPr>
          <a:xfrm>
            <a:off x="957644" y="4423557"/>
            <a:ext cx="218912" cy="300210"/>
          </a:xfrm>
          <a:prstGeom prst="rect">
            <a:avLst/>
          </a:prstGeom>
          <a:solidFill>
            <a:schemeClr val="bg1"/>
          </a:solidFill>
        </p:spPr>
        <p:txBody>
          <a:bodyPr wrap="square" rtlCol="0">
            <a:spAutoFit/>
          </a:bodyPr>
          <a:lstStyle/>
          <a:p>
            <a:endParaRPr lang="en-US" sz="1351" dirty="0"/>
          </a:p>
        </p:txBody>
      </p:sp>
      <p:sp>
        <p:nvSpPr>
          <p:cNvPr id="17" name="Google Shape;188;p4">
            <a:extLst>
              <a:ext uri="{FF2B5EF4-FFF2-40B4-BE49-F238E27FC236}">
                <a16:creationId xmlns:a16="http://schemas.microsoft.com/office/drawing/2014/main" id="{6CEB1AB2-7A96-4D74-9B3F-E468A14B949D}"/>
              </a:ext>
            </a:extLst>
          </p:cNvPr>
          <p:cNvSpPr txBox="1">
            <a:spLocks/>
          </p:cNvSpPr>
          <p:nvPr/>
        </p:nvSpPr>
        <p:spPr>
          <a:xfrm>
            <a:off x="152752" y="663436"/>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3001" dirty="0">
                <a:latin typeface="Palatino Linotype" panose="02040502050505030304" pitchFamily="18" charset="0"/>
              </a:rPr>
              <a:t>Today’s Product Introduction</a:t>
            </a:r>
          </a:p>
        </p:txBody>
      </p:sp>
      <p:sp>
        <p:nvSpPr>
          <p:cNvPr id="12" name="TextBox 11">
            <a:extLst>
              <a:ext uri="{FF2B5EF4-FFF2-40B4-BE49-F238E27FC236}">
                <a16:creationId xmlns:a16="http://schemas.microsoft.com/office/drawing/2014/main" id="{05BF5D5C-C70B-4C89-80BA-649C55D5A1A9}"/>
              </a:ext>
            </a:extLst>
          </p:cNvPr>
          <p:cNvSpPr txBox="1"/>
          <p:nvPr/>
        </p:nvSpPr>
        <p:spPr>
          <a:xfrm>
            <a:off x="3284738" y="4989250"/>
            <a:ext cx="1925851" cy="1074199"/>
          </a:xfrm>
          <a:prstGeom prst="rect">
            <a:avLst/>
          </a:prstGeom>
          <a:solidFill>
            <a:schemeClr val="bg1"/>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FB7FB74E-E264-4D32-906C-4175ED54C696}"/>
              </a:ext>
            </a:extLst>
          </p:cNvPr>
          <p:cNvSpPr txBox="1"/>
          <p:nvPr/>
        </p:nvSpPr>
        <p:spPr>
          <a:xfrm>
            <a:off x="1029811" y="1462616"/>
            <a:ext cx="2241319" cy="1938992"/>
          </a:xfrm>
          <a:prstGeom prst="rect">
            <a:avLst/>
          </a:prstGeom>
          <a:noFill/>
        </p:spPr>
        <p:txBody>
          <a:bodyPr wrap="none" rtlCol="0">
            <a:spAutoFit/>
          </a:bodyPr>
          <a:lstStyle/>
          <a:p>
            <a:pPr marL="514350" indent="-514350">
              <a:buAutoNum type="arabicPeriod"/>
            </a:pPr>
            <a:r>
              <a:rPr lang="en-US" sz="4000" b="1" dirty="0">
                <a:ln w="0"/>
                <a:effectLst>
                  <a:outerShdw blurRad="38100" dist="19050" dir="2700000" algn="tl" rotWithShape="0">
                    <a:schemeClr val="dk1">
                      <a:alpha val="40000"/>
                    </a:schemeClr>
                  </a:outerShdw>
                </a:effectLst>
                <a:latin typeface="Palatino Linotype" panose="02040502050505030304" pitchFamily="18" charset="0"/>
              </a:rPr>
              <a:t>Value</a:t>
            </a:r>
          </a:p>
          <a:p>
            <a:pPr marL="514350" indent="-514350">
              <a:buAutoNum type="arabicPeriod"/>
            </a:pPr>
            <a:r>
              <a:rPr lang="en-US" sz="4000" b="1" dirty="0">
                <a:ln w="0"/>
                <a:effectLst>
                  <a:outerShdw blurRad="38100" dist="19050" dir="2700000" algn="tl" rotWithShape="0">
                    <a:schemeClr val="dk1">
                      <a:alpha val="40000"/>
                    </a:schemeClr>
                  </a:outerShdw>
                </a:effectLst>
                <a:latin typeface="Palatino Linotype" panose="02040502050505030304" pitchFamily="18" charset="0"/>
              </a:rPr>
              <a:t>Cost</a:t>
            </a:r>
          </a:p>
          <a:p>
            <a:pPr marL="514350" indent="-514350">
              <a:buAutoNum type="arabicPeriod"/>
            </a:pPr>
            <a:r>
              <a:rPr lang="en-US" sz="4000" b="1" dirty="0">
                <a:ln w="0"/>
                <a:effectLst>
                  <a:outerShdw blurRad="38100" dist="19050" dir="2700000" algn="tl" rotWithShape="0">
                    <a:schemeClr val="dk1">
                      <a:alpha val="40000"/>
                    </a:schemeClr>
                  </a:outerShdw>
                </a:effectLst>
                <a:latin typeface="Palatino Linotype" panose="02040502050505030304" pitchFamily="18" charset="0"/>
              </a:rPr>
              <a:t>Issued</a:t>
            </a:r>
          </a:p>
        </p:txBody>
      </p:sp>
      <p:sp>
        <p:nvSpPr>
          <p:cNvPr id="3" name="TextBox 2">
            <a:extLst>
              <a:ext uri="{FF2B5EF4-FFF2-40B4-BE49-F238E27FC236}">
                <a16:creationId xmlns:a16="http://schemas.microsoft.com/office/drawing/2014/main" id="{B2FF2EFE-35B7-4A68-BC75-EE932C168FAC}"/>
              </a:ext>
            </a:extLst>
          </p:cNvPr>
          <p:cNvSpPr txBox="1"/>
          <p:nvPr/>
        </p:nvSpPr>
        <p:spPr>
          <a:xfrm>
            <a:off x="593750" y="4989250"/>
            <a:ext cx="727788" cy="394478"/>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C3AE6243-835A-446B-9B78-E9BAB7D99672}"/>
              </a:ext>
            </a:extLst>
          </p:cNvPr>
          <p:cNvSpPr txBox="1"/>
          <p:nvPr/>
        </p:nvSpPr>
        <p:spPr>
          <a:xfrm>
            <a:off x="3635090" y="4792011"/>
            <a:ext cx="727788" cy="394478"/>
          </a:xfrm>
          <a:prstGeom prst="rect">
            <a:avLst/>
          </a:prstGeom>
          <a:solidFill>
            <a:schemeClr val="bg1"/>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EB186835-A3E9-4E99-A575-1C155A984E7C}"/>
              </a:ext>
            </a:extLst>
          </p:cNvPr>
          <p:cNvSpPr txBox="1"/>
          <p:nvPr/>
        </p:nvSpPr>
        <p:spPr>
          <a:xfrm>
            <a:off x="6833370" y="4881665"/>
            <a:ext cx="1925851" cy="1074199"/>
          </a:xfrm>
          <a:prstGeom prst="rect">
            <a:avLst/>
          </a:prstGeom>
          <a:solidFill>
            <a:schemeClr val="bg1"/>
          </a:solidFill>
        </p:spPr>
        <p:txBody>
          <a:bodyPr wrap="square" rtlCol="0">
            <a:spAutoFit/>
          </a:bodyPr>
          <a:lstStyle/>
          <a:p>
            <a:endParaRPr lang="en-US" dirty="0"/>
          </a:p>
        </p:txBody>
      </p:sp>
      <p:pic>
        <p:nvPicPr>
          <p:cNvPr id="18" name="Picture 17">
            <a:extLst>
              <a:ext uri="{FF2B5EF4-FFF2-40B4-BE49-F238E27FC236}">
                <a16:creationId xmlns:a16="http://schemas.microsoft.com/office/drawing/2014/main" id="{14B34262-F966-4283-8464-068DD65A5ECD}"/>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940" y="180716"/>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1A5F57D-C9D4-36DF-78B3-DF0C484B63B4}"/>
              </a:ext>
            </a:extLst>
          </p:cNvPr>
          <p:cNvPicPr>
            <a:picLocks noChangeAspect="1"/>
          </p:cNvPicPr>
          <p:nvPr/>
        </p:nvPicPr>
        <p:blipFill>
          <a:blip r:embed="rId4"/>
          <a:stretch>
            <a:fillRect/>
          </a:stretch>
        </p:blipFill>
        <p:spPr>
          <a:xfrm>
            <a:off x="4049946" y="1545205"/>
            <a:ext cx="4050874" cy="5261768"/>
          </a:xfrm>
          <a:prstGeom prst="rect">
            <a:avLst/>
          </a:prstGeom>
          <a:ln>
            <a:solidFill>
              <a:schemeClr val="tx1"/>
            </a:solidFill>
          </a:ln>
        </p:spPr>
      </p:pic>
    </p:spTree>
    <p:extLst>
      <p:ext uri="{BB962C8B-B14F-4D97-AF65-F5344CB8AC3E}">
        <p14:creationId xmlns:p14="http://schemas.microsoft.com/office/powerpoint/2010/main" val="26771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6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20578" y="660289"/>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654345" y="5418765"/>
            <a:ext cx="578841" cy="300210"/>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1" y="207366"/>
            <a:ext cx="9143995" cy="5676858"/>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593750" y="4967709"/>
            <a:ext cx="727788" cy="300210"/>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062604" y="4893139"/>
            <a:ext cx="727788" cy="300210"/>
          </a:xfrm>
          <a:prstGeom prst="rect">
            <a:avLst/>
          </a:prstGeom>
          <a:solidFill>
            <a:schemeClr val="bg1"/>
          </a:solidFill>
        </p:spPr>
        <p:txBody>
          <a:bodyPr wrap="square" rtlCol="0">
            <a:spAutoFit/>
          </a:bodyPr>
          <a:lstStyle/>
          <a:p>
            <a:endParaRPr lang="en-US" sz="1351" dirty="0"/>
          </a:p>
        </p:txBody>
      </p:sp>
      <p:sp>
        <p:nvSpPr>
          <p:cNvPr id="9" name="TextBox 8">
            <a:extLst>
              <a:ext uri="{FF2B5EF4-FFF2-40B4-BE49-F238E27FC236}">
                <a16:creationId xmlns:a16="http://schemas.microsoft.com/office/drawing/2014/main" id="{4569A4E5-5684-42C8-BE66-EAE1C39F28BC}"/>
              </a:ext>
            </a:extLst>
          </p:cNvPr>
          <p:cNvSpPr txBox="1"/>
          <p:nvPr/>
        </p:nvSpPr>
        <p:spPr>
          <a:xfrm>
            <a:off x="957644" y="4423557"/>
            <a:ext cx="218912" cy="300210"/>
          </a:xfrm>
          <a:prstGeom prst="rect">
            <a:avLst/>
          </a:prstGeom>
          <a:solidFill>
            <a:schemeClr val="bg1"/>
          </a:solidFill>
        </p:spPr>
        <p:txBody>
          <a:bodyPr wrap="square" rtlCol="0">
            <a:spAutoFit/>
          </a:bodyPr>
          <a:lstStyle/>
          <a:p>
            <a:endParaRPr lang="en-US" sz="1351" dirty="0"/>
          </a:p>
        </p:txBody>
      </p:sp>
      <p:sp>
        <p:nvSpPr>
          <p:cNvPr id="17" name="Google Shape;188;p4">
            <a:extLst>
              <a:ext uri="{FF2B5EF4-FFF2-40B4-BE49-F238E27FC236}">
                <a16:creationId xmlns:a16="http://schemas.microsoft.com/office/drawing/2014/main" id="{6CEB1AB2-7A96-4D74-9B3F-E468A14B949D}"/>
              </a:ext>
            </a:extLst>
          </p:cNvPr>
          <p:cNvSpPr txBox="1">
            <a:spLocks/>
          </p:cNvSpPr>
          <p:nvPr/>
        </p:nvSpPr>
        <p:spPr>
          <a:xfrm>
            <a:off x="225238" y="607390"/>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3001" dirty="0">
                <a:latin typeface="Palatino Linotype" panose="02040502050505030304" pitchFamily="18" charset="0"/>
                <a:cs typeface="Arial" panose="020B0604020202020204" pitchFamily="34" charset="0"/>
              </a:rPr>
              <a:t>HHC – Select 30 Day “Free Look” </a:t>
            </a:r>
          </a:p>
        </p:txBody>
      </p:sp>
      <p:sp>
        <p:nvSpPr>
          <p:cNvPr id="14" name="TextBox 13">
            <a:extLst>
              <a:ext uri="{FF2B5EF4-FFF2-40B4-BE49-F238E27FC236}">
                <a16:creationId xmlns:a16="http://schemas.microsoft.com/office/drawing/2014/main" id="{3C54659F-1377-4C99-9DF8-2BA6D5C0B695}"/>
              </a:ext>
            </a:extLst>
          </p:cNvPr>
          <p:cNvSpPr txBox="1"/>
          <p:nvPr/>
        </p:nvSpPr>
        <p:spPr>
          <a:xfrm>
            <a:off x="3898034" y="4469659"/>
            <a:ext cx="1311339" cy="930916"/>
          </a:xfrm>
          <a:prstGeom prst="rect">
            <a:avLst/>
          </a:prstGeom>
          <a:solidFill>
            <a:schemeClr val="bg1"/>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FB034F89-C6EE-4730-8F1D-7F64D61F1F15}"/>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940" y="205883"/>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DBCBF853-0D93-2135-C4CD-1B5578E11D13}"/>
              </a:ext>
            </a:extLst>
          </p:cNvPr>
          <p:cNvSpPr/>
          <p:nvPr/>
        </p:nvSpPr>
        <p:spPr>
          <a:xfrm>
            <a:off x="335433" y="4893139"/>
            <a:ext cx="1592556" cy="300210"/>
          </a:xfrm>
          <a:prstGeom prst="rect">
            <a:avLst/>
          </a:prstGeom>
          <a:solidFill>
            <a:schemeClr val="bg1">
              <a:alpha val="50000"/>
            </a:schemeClr>
          </a:solidFill>
          <a:ln>
            <a:solidFill>
              <a:schemeClr val="bg1"/>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a:solidFill>
                <a:schemeClr val="accent1">
                  <a:lumMod val="60000"/>
                  <a:lumOff val="40000"/>
                </a:schemeClr>
              </a:solidFill>
            </a:endParaRPr>
          </a:p>
        </p:txBody>
      </p:sp>
      <p:pic>
        <p:nvPicPr>
          <p:cNvPr id="11" name="Picture 10">
            <a:extLst>
              <a:ext uri="{FF2B5EF4-FFF2-40B4-BE49-F238E27FC236}">
                <a16:creationId xmlns:a16="http://schemas.microsoft.com/office/drawing/2014/main" id="{A26C2E94-D97A-B6D6-B241-41BE0FCA873A}"/>
              </a:ext>
            </a:extLst>
          </p:cNvPr>
          <p:cNvPicPr>
            <a:picLocks noChangeAspect="1"/>
          </p:cNvPicPr>
          <p:nvPr/>
        </p:nvPicPr>
        <p:blipFill rotWithShape="1">
          <a:blip r:embed="rId4"/>
          <a:srcRect t="3001" b="16610"/>
          <a:stretch/>
        </p:blipFill>
        <p:spPr>
          <a:xfrm>
            <a:off x="2064458" y="197644"/>
            <a:ext cx="5339636" cy="6568371"/>
          </a:xfrm>
          <a:prstGeom prst="rect">
            <a:avLst/>
          </a:prstGeom>
          <a:ln>
            <a:solidFill>
              <a:schemeClr val="tx1"/>
            </a:solidFill>
          </a:ln>
        </p:spPr>
      </p:pic>
      <p:sp>
        <p:nvSpPr>
          <p:cNvPr id="16" name="Rectangle 15">
            <a:extLst>
              <a:ext uri="{FF2B5EF4-FFF2-40B4-BE49-F238E27FC236}">
                <a16:creationId xmlns:a16="http://schemas.microsoft.com/office/drawing/2014/main" id="{5CC303FD-230B-49FC-ADE8-9B270E3182A0}"/>
              </a:ext>
            </a:extLst>
          </p:cNvPr>
          <p:cNvSpPr/>
          <p:nvPr/>
        </p:nvSpPr>
        <p:spPr>
          <a:xfrm>
            <a:off x="2418034" y="4495798"/>
            <a:ext cx="4693127" cy="787236"/>
          </a:xfrm>
          <a:prstGeom prst="rect">
            <a:avLst/>
          </a:prstGeom>
          <a:solidFill>
            <a:srgbClr val="009999">
              <a:alpha val="50000"/>
            </a:srgbClr>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a:solidFill>
                <a:schemeClr val="accent1">
                  <a:lumMod val="60000"/>
                  <a:lumOff val="40000"/>
                </a:schemeClr>
              </a:solidFill>
            </a:endParaRPr>
          </a:p>
        </p:txBody>
      </p:sp>
    </p:spTree>
    <p:extLst>
      <p:ext uri="{BB962C8B-B14F-4D97-AF65-F5344CB8AC3E}">
        <p14:creationId xmlns:p14="http://schemas.microsoft.com/office/powerpoint/2010/main" val="1296802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6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654345" y="5418765"/>
            <a:ext cx="578841" cy="300210"/>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5" y="0"/>
            <a:ext cx="9143995" cy="6858000"/>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641699" y="5718975"/>
            <a:ext cx="727788" cy="300210"/>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050866" y="5340948"/>
            <a:ext cx="727788" cy="300210"/>
          </a:xfrm>
          <a:prstGeom prst="rect">
            <a:avLst/>
          </a:prstGeom>
          <a:solidFill>
            <a:schemeClr val="bg1"/>
          </a:solidFill>
        </p:spPr>
        <p:txBody>
          <a:bodyPr wrap="square" rtlCol="0">
            <a:spAutoFit/>
          </a:bodyPr>
          <a:lstStyle/>
          <a:p>
            <a:endParaRPr lang="en-US" sz="1351" dirty="0"/>
          </a:p>
        </p:txBody>
      </p:sp>
      <p:sp>
        <p:nvSpPr>
          <p:cNvPr id="3" name="Google Shape;188;p4">
            <a:extLst>
              <a:ext uri="{FF2B5EF4-FFF2-40B4-BE49-F238E27FC236}">
                <a16:creationId xmlns:a16="http://schemas.microsoft.com/office/drawing/2014/main" id="{F20D2E6F-C918-44D6-A0B7-33707D3C8DB0}"/>
              </a:ext>
            </a:extLst>
          </p:cNvPr>
          <p:cNvSpPr txBox="1">
            <a:spLocks/>
          </p:cNvSpPr>
          <p:nvPr/>
        </p:nvSpPr>
        <p:spPr>
          <a:xfrm>
            <a:off x="147529" y="516704"/>
            <a:ext cx="5781907"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3001" dirty="0">
                <a:latin typeface="Palatino Linotype" panose="02040502050505030304" pitchFamily="18" charset="0"/>
              </a:rPr>
              <a:t>Home Health Care </a:t>
            </a:r>
            <a:r>
              <a:rPr lang="en-US" sz="3001" i="1" dirty="0">
                <a:latin typeface="Palatino Linotype" panose="02040502050505030304" pitchFamily="18" charset="0"/>
              </a:rPr>
              <a:t>– </a:t>
            </a:r>
            <a:r>
              <a:rPr lang="en-US" sz="3001" dirty="0">
                <a:latin typeface="Palatino Linotype" panose="02040502050505030304" pitchFamily="18" charset="0"/>
              </a:rPr>
              <a:t>Highlights </a:t>
            </a:r>
          </a:p>
        </p:txBody>
      </p:sp>
      <p:sp>
        <p:nvSpPr>
          <p:cNvPr id="6" name="TextBox 5">
            <a:extLst>
              <a:ext uri="{FF2B5EF4-FFF2-40B4-BE49-F238E27FC236}">
                <a16:creationId xmlns:a16="http://schemas.microsoft.com/office/drawing/2014/main" id="{EEC0069B-FEDD-4446-9BD3-E478FC90FFD1}"/>
              </a:ext>
            </a:extLst>
          </p:cNvPr>
          <p:cNvSpPr txBox="1"/>
          <p:nvPr/>
        </p:nvSpPr>
        <p:spPr>
          <a:xfrm>
            <a:off x="8050866" y="5695742"/>
            <a:ext cx="611205" cy="300210"/>
          </a:xfrm>
          <a:prstGeom prst="rect">
            <a:avLst/>
          </a:prstGeom>
          <a:solidFill>
            <a:schemeClr val="bg1"/>
          </a:solidFill>
        </p:spPr>
        <p:txBody>
          <a:bodyPr wrap="square" rtlCol="0">
            <a:spAutoFit/>
          </a:bodyPr>
          <a:lstStyle/>
          <a:p>
            <a:endParaRPr lang="en-US" sz="1351" dirty="0"/>
          </a:p>
        </p:txBody>
      </p:sp>
      <p:pic>
        <p:nvPicPr>
          <p:cNvPr id="42" name="Picture 41">
            <a:extLst>
              <a:ext uri="{FF2B5EF4-FFF2-40B4-BE49-F238E27FC236}">
                <a16:creationId xmlns:a16="http://schemas.microsoft.com/office/drawing/2014/main" id="{F8A10EF7-6035-4FAD-B7BE-A9A6CE8F1613}"/>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940" y="180716"/>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FEBA349-112F-C224-725E-FE6FD96DF296}"/>
              </a:ext>
            </a:extLst>
          </p:cNvPr>
          <p:cNvPicPr>
            <a:picLocks noChangeAspect="1"/>
          </p:cNvPicPr>
          <p:nvPr/>
        </p:nvPicPr>
        <p:blipFill>
          <a:blip r:embed="rId4"/>
          <a:stretch>
            <a:fillRect/>
          </a:stretch>
        </p:blipFill>
        <p:spPr>
          <a:xfrm>
            <a:off x="1172043" y="1327186"/>
            <a:ext cx="6931133" cy="5432714"/>
          </a:xfrm>
          <a:prstGeom prst="rect">
            <a:avLst/>
          </a:prstGeom>
          <a:ln>
            <a:solidFill>
              <a:schemeClr val="tx1"/>
            </a:solidFill>
          </a:ln>
        </p:spPr>
      </p:pic>
      <p:pic>
        <p:nvPicPr>
          <p:cNvPr id="28" name="Picture 27" descr="A close up of a logo&#10;&#10;Description automatically generated">
            <a:extLst>
              <a:ext uri="{FF2B5EF4-FFF2-40B4-BE49-F238E27FC236}">
                <a16:creationId xmlns:a16="http://schemas.microsoft.com/office/drawing/2014/main" id="{EF0412C9-480E-45A9-9518-7365C8A3C5D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45002" y="3304515"/>
            <a:ext cx="248969" cy="248969"/>
          </a:xfrm>
          <a:prstGeom prst="rect">
            <a:avLst/>
          </a:prstGeom>
        </p:spPr>
      </p:pic>
      <p:pic>
        <p:nvPicPr>
          <p:cNvPr id="29" name="Picture 28" descr="A close up of a logo&#10;&#10;Description automatically generated">
            <a:extLst>
              <a:ext uri="{FF2B5EF4-FFF2-40B4-BE49-F238E27FC236}">
                <a16:creationId xmlns:a16="http://schemas.microsoft.com/office/drawing/2014/main" id="{22F8A021-B589-48A2-949C-6268FC3A367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245002" y="5287313"/>
            <a:ext cx="248969" cy="248969"/>
          </a:xfrm>
          <a:prstGeom prst="rect">
            <a:avLst/>
          </a:prstGeom>
        </p:spPr>
      </p:pic>
      <p:pic>
        <p:nvPicPr>
          <p:cNvPr id="30" name="Picture 29" descr="A close up of a logo&#10;&#10;Description automatically generated">
            <a:extLst>
              <a:ext uri="{FF2B5EF4-FFF2-40B4-BE49-F238E27FC236}">
                <a16:creationId xmlns:a16="http://schemas.microsoft.com/office/drawing/2014/main" id="{4982CBD8-8756-4471-9B7D-5EAFC8A21A7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245002" y="5849957"/>
            <a:ext cx="248969" cy="248969"/>
          </a:xfrm>
          <a:prstGeom prst="rect">
            <a:avLst/>
          </a:prstGeom>
        </p:spPr>
      </p:pic>
      <p:sp>
        <p:nvSpPr>
          <p:cNvPr id="9" name="Rectangle 8">
            <a:extLst>
              <a:ext uri="{FF2B5EF4-FFF2-40B4-BE49-F238E27FC236}">
                <a16:creationId xmlns:a16="http://schemas.microsoft.com/office/drawing/2014/main" id="{B257FCC4-5144-4B65-A448-3821FC65532A}"/>
              </a:ext>
            </a:extLst>
          </p:cNvPr>
          <p:cNvSpPr/>
          <p:nvPr/>
        </p:nvSpPr>
        <p:spPr>
          <a:xfrm>
            <a:off x="5505907" y="3719592"/>
            <a:ext cx="687812" cy="3005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8" name="Rectangle 37">
            <a:extLst>
              <a:ext uri="{FF2B5EF4-FFF2-40B4-BE49-F238E27FC236}">
                <a16:creationId xmlns:a16="http://schemas.microsoft.com/office/drawing/2014/main" id="{93699015-5B63-4209-8D40-46EE90AD14E6}"/>
              </a:ext>
            </a:extLst>
          </p:cNvPr>
          <p:cNvSpPr/>
          <p:nvPr/>
        </p:nvSpPr>
        <p:spPr>
          <a:xfrm>
            <a:off x="6208466" y="3717921"/>
            <a:ext cx="687812" cy="3005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0" name="Rectangle 39">
            <a:extLst>
              <a:ext uri="{FF2B5EF4-FFF2-40B4-BE49-F238E27FC236}">
                <a16:creationId xmlns:a16="http://schemas.microsoft.com/office/drawing/2014/main" id="{DE1E3A47-AF58-442C-BB96-0219637BD97F}"/>
              </a:ext>
            </a:extLst>
          </p:cNvPr>
          <p:cNvSpPr/>
          <p:nvPr/>
        </p:nvSpPr>
        <p:spPr>
          <a:xfrm>
            <a:off x="6911025" y="3717921"/>
            <a:ext cx="687812" cy="3005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39" name="Straight Connector 38">
            <a:extLst>
              <a:ext uri="{FF2B5EF4-FFF2-40B4-BE49-F238E27FC236}">
                <a16:creationId xmlns:a16="http://schemas.microsoft.com/office/drawing/2014/main" id="{90E38706-F286-48BD-AF6A-E6151CEB408A}"/>
              </a:ext>
            </a:extLst>
          </p:cNvPr>
          <p:cNvCxnSpPr>
            <a:cxnSpLocks/>
          </p:cNvCxnSpPr>
          <p:nvPr/>
        </p:nvCxnSpPr>
        <p:spPr>
          <a:xfrm>
            <a:off x="1652418" y="3489604"/>
            <a:ext cx="2423636" cy="0"/>
          </a:xfrm>
          <a:prstGeom prst="line">
            <a:avLst/>
          </a:prstGeom>
          <a:ln w="38100">
            <a:solidFill>
              <a:srgbClr val="009999"/>
            </a:solidFill>
          </a:ln>
        </p:spPr>
        <p:style>
          <a:lnRef idx="1">
            <a:schemeClr val="accent2"/>
          </a:lnRef>
          <a:fillRef idx="0">
            <a:schemeClr val="accent2"/>
          </a:fillRef>
          <a:effectRef idx="0">
            <a:schemeClr val="accent2"/>
          </a:effectRef>
          <a:fontRef idx="minor">
            <a:schemeClr val="tx1"/>
          </a:fontRef>
        </p:style>
      </p:cxnSp>
      <p:sp>
        <p:nvSpPr>
          <p:cNvPr id="27" name="Arrow: Left 26">
            <a:extLst>
              <a:ext uri="{FF2B5EF4-FFF2-40B4-BE49-F238E27FC236}">
                <a16:creationId xmlns:a16="http://schemas.microsoft.com/office/drawing/2014/main" id="{25F35591-6C03-453B-90BE-0E1276A0D31F}"/>
              </a:ext>
            </a:extLst>
          </p:cNvPr>
          <p:cNvSpPr/>
          <p:nvPr/>
        </p:nvSpPr>
        <p:spPr>
          <a:xfrm rot="16200000">
            <a:off x="6353551" y="3380510"/>
            <a:ext cx="397641" cy="218187"/>
          </a:xfrm>
          <a:prstGeom prst="leftArrow">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6" name="Left Brace 25">
            <a:extLst>
              <a:ext uri="{FF2B5EF4-FFF2-40B4-BE49-F238E27FC236}">
                <a16:creationId xmlns:a16="http://schemas.microsoft.com/office/drawing/2014/main" id="{FBA47A54-B194-4C47-A349-061B0D793D5C}"/>
              </a:ext>
            </a:extLst>
          </p:cNvPr>
          <p:cNvSpPr/>
          <p:nvPr/>
        </p:nvSpPr>
        <p:spPr>
          <a:xfrm>
            <a:off x="1455280" y="4018437"/>
            <a:ext cx="311528" cy="1268876"/>
          </a:xfrm>
          <a:prstGeom prst="leftBrace">
            <a:avLst>
              <a:gd name="adj1" fmla="val 8333"/>
              <a:gd name="adj2" fmla="val 51636"/>
            </a:avLst>
          </a:prstGeom>
          <a:solidFill>
            <a:srgbClr val="009999"/>
          </a:solidFill>
          <a:ln>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a:p>
        </p:txBody>
      </p:sp>
      <p:pic>
        <p:nvPicPr>
          <p:cNvPr id="17" name="Picture 18">
            <a:extLst>
              <a:ext uri="{FF2B5EF4-FFF2-40B4-BE49-F238E27FC236}">
                <a16:creationId xmlns:a16="http://schemas.microsoft.com/office/drawing/2014/main" id="{48E45239-F1D5-47EA-1504-5F8DD6B7623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 uri="{837473B0-CC2E-450A-ABE3-18F120FF3D39}">
                <a1611:picAttrSrcUrl xmlns:a1611="http://schemas.microsoft.com/office/drawing/2016/11/main" r:id="rId13"/>
              </a:ext>
            </a:extLst>
          </a:blip>
          <a:srcRect/>
          <a:stretch/>
        </p:blipFill>
        <p:spPr>
          <a:xfrm>
            <a:off x="6700711" y="4855666"/>
            <a:ext cx="169868" cy="132152"/>
          </a:xfrm>
          <a:prstGeom prst="rect">
            <a:avLst/>
          </a:prstGeom>
          <a:noFill/>
        </p:spPr>
      </p:pic>
      <p:pic>
        <p:nvPicPr>
          <p:cNvPr id="18" name="Picture 18">
            <a:extLst>
              <a:ext uri="{FF2B5EF4-FFF2-40B4-BE49-F238E27FC236}">
                <a16:creationId xmlns:a16="http://schemas.microsoft.com/office/drawing/2014/main" id="{A603C4F6-7CDE-1DF4-904C-D2768228B65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 uri="{837473B0-CC2E-450A-ABE3-18F120FF3D39}">
                <a1611:picAttrSrcUrl xmlns:a1611="http://schemas.microsoft.com/office/drawing/2016/11/main" r:id="rId13"/>
              </a:ext>
            </a:extLst>
          </a:blip>
          <a:srcRect/>
          <a:stretch/>
        </p:blipFill>
        <p:spPr>
          <a:xfrm>
            <a:off x="6698905" y="5126431"/>
            <a:ext cx="169868" cy="132152"/>
          </a:xfrm>
          <a:prstGeom prst="rect">
            <a:avLst/>
          </a:prstGeom>
          <a:noFill/>
        </p:spPr>
      </p:pic>
      <p:pic>
        <p:nvPicPr>
          <p:cNvPr id="19" name="Picture 18">
            <a:extLst>
              <a:ext uri="{FF2B5EF4-FFF2-40B4-BE49-F238E27FC236}">
                <a16:creationId xmlns:a16="http://schemas.microsoft.com/office/drawing/2014/main" id="{CB30BCC4-800F-9379-9734-4A057629C0A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 uri="{837473B0-CC2E-450A-ABE3-18F120FF3D39}">
                <a1611:picAttrSrcUrl xmlns:a1611="http://schemas.microsoft.com/office/drawing/2016/11/main" r:id="rId13"/>
              </a:ext>
            </a:extLst>
          </a:blip>
          <a:srcRect/>
          <a:stretch/>
        </p:blipFill>
        <p:spPr>
          <a:xfrm>
            <a:off x="6698905" y="4674587"/>
            <a:ext cx="169868" cy="132152"/>
          </a:xfrm>
          <a:prstGeom prst="rect">
            <a:avLst/>
          </a:prstGeom>
          <a:noFill/>
        </p:spPr>
      </p:pic>
      <p:pic>
        <p:nvPicPr>
          <p:cNvPr id="21" name="Picture 18">
            <a:extLst>
              <a:ext uri="{FF2B5EF4-FFF2-40B4-BE49-F238E27FC236}">
                <a16:creationId xmlns:a16="http://schemas.microsoft.com/office/drawing/2014/main" id="{0370003E-3C97-ACD3-4505-9C66F1705E2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 uri="{837473B0-CC2E-450A-ABE3-18F120FF3D39}">
                <a1611:picAttrSrcUrl xmlns:a1611="http://schemas.microsoft.com/office/drawing/2016/11/main" r:id="rId13"/>
              </a:ext>
            </a:extLst>
          </a:blip>
          <a:srcRect/>
          <a:stretch/>
        </p:blipFill>
        <p:spPr>
          <a:xfrm>
            <a:off x="6688072" y="4041924"/>
            <a:ext cx="169868" cy="132152"/>
          </a:xfrm>
          <a:prstGeom prst="rect">
            <a:avLst/>
          </a:prstGeom>
          <a:noFill/>
        </p:spPr>
      </p:pic>
      <p:pic>
        <p:nvPicPr>
          <p:cNvPr id="22" name="Picture 18">
            <a:extLst>
              <a:ext uri="{FF2B5EF4-FFF2-40B4-BE49-F238E27FC236}">
                <a16:creationId xmlns:a16="http://schemas.microsoft.com/office/drawing/2014/main" id="{A826B8A4-C98C-A6D5-5D81-36F811A3535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 uri="{837473B0-CC2E-450A-ABE3-18F120FF3D39}">
                <a1611:picAttrSrcUrl xmlns:a1611="http://schemas.microsoft.com/office/drawing/2016/11/main" r:id="rId13"/>
              </a:ext>
            </a:extLst>
          </a:blip>
          <a:srcRect/>
          <a:stretch/>
        </p:blipFill>
        <p:spPr>
          <a:xfrm>
            <a:off x="6698905" y="4194423"/>
            <a:ext cx="169868" cy="132152"/>
          </a:xfrm>
          <a:prstGeom prst="rect">
            <a:avLst/>
          </a:prstGeom>
          <a:noFill/>
        </p:spPr>
      </p:pic>
      <p:pic>
        <p:nvPicPr>
          <p:cNvPr id="23" name="Picture 18">
            <a:extLst>
              <a:ext uri="{FF2B5EF4-FFF2-40B4-BE49-F238E27FC236}">
                <a16:creationId xmlns:a16="http://schemas.microsoft.com/office/drawing/2014/main" id="{3B171860-3C7E-E66D-9373-6FC201A7DBA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 uri="{837473B0-CC2E-450A-ABE3-18F120FF3D39}">
                <a1611:picAttrSrcUrl xmlns:a1611="http://schemas.microsoft.com/office/drawing/2016/11/main" r:id="rId13"/>
              </a:ext>
            </a:extLst>
          </a:blip>
          <a:srcRect/>
          <a:stretch/>
        </p:blipFill>
        <p:spPr>
          <a:xfrm>
            <a:off x="6688072" y="4354792"/>
            <a:ext cx="169868" cy="132152"/>
          </a:xfrm>
          <a:prstGeom prst="rect">
            <a:avLst/>
          </a:prstGeom>
          <a:noFill/>
        </p:spPr>
      </p:pic>
      <p:pic>
        <p:nvPicPr>
          <p:cNvPr id="24" name="Picture 18">
            <a:extLst>
              <a:ext uri="{FF2B5EF4-FFF2-40B4-BE49-F238E27FC236}">
                <a16:creationId xmlns:a16="http://schemas.microsoft.com/office/drawing/2014/main" id="{91BDBBF8-378F-5CA8-842F-EB2D960F0AE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 uri="{837473B0-CC2E-450A-ABE3-18F120FF3D39}">
                <a1611:picAttrSrcUrl xmlns:a1611="http://schemas.microsoft.com/office/drawing/2016/11/main" r:id="rId13"/>
              </a:ext>
            </a:extLst>
          </a:blip>
          <a:srcRect/>
          <a:stretch/>
        </p:blipFill>
        <p:spPr>
          <a:xfrm>
            <a:off x="6688072" y="4517287"/>
            <a:ext cx="169868" cy="132152"/>
          </a:xfrm>
          <a:prstGeom prst="rect">
            <a:avLst/>
          </a:prstGeom>
          <a:noFill/>
        </p:spPr>
      </p:pic>
      <p:pic>
        <p:nvPicPr>
          <p:cNvPr id="25" name="Picture 18">
            <a:extLst>
              <a:ext uri="{FF2B5EF4-FFF2-40B4-BE49-F238E27FC236}">
                <a16:creationId xmlns:a16="http://schemas.microsoft.com/office/drawing/2014/main" id="{73A62E78-BD86-B7DE-E820-DA222BC1310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 uri="{837473B0-CC2E-450A-ABE3-18F120FF3D39}">
                <a1611:picAttrSrcUrl xmlns:a1611="http://schemas.microsoft.com/office/drawing/2016/11/main" r:id="rId13"/>
              </a:ext>
            </a:extLst>
          </a:blip>
          <a:srcRect/>
          <a:stretch/>
        </p:blipFill>
        <p:spPr>
          <a:xfrm>
            <a:off x="6705267" y="4987455"/>
            <a:ext cx="169868" cy="132152"/>
          </a:xfrm>
          <a:prstGeom prst="rect">
            <a:avLst/>
          </a:prstGeom>
          <a:noFill/>
        </p:spPr>
      </p:pic>
      <p:cxnSp>
        <p:nvCxnSpPr>
          <p:cNvPr id="41" name="Straight Connector 40">
            <a:extLst>
              <a:ext uri="{FF2B5EF4-FFF2-40B4-BE49-F238E27FC236}">
                <a16:creationId xmlns:a16="http://schemas.microsoft.com/office/drawing/2014/main" id="{D93133C2-BD91-4B2C-B97A-B5FB836D7270}"/>
              </a:ext>
            </a:extLst>
          </p:cNvPr>
          <p:cNvCxnSpPr>
            <a:cxnSpLocks/>
          </p:cNvCxnSpPr>
          <p:nvPr/>
        </p:nvCxnSpPr>
        <p:spPr>
          <a:xfrm flipV="1">
            <a:off x="1652418" y="5499817"/>
            <a:ext cx="1466589" cy="1"/>
          </a:xfrm>
          <a:prstGeom prst="line">
            <a:avLst/>
          </a:prstGeom>
          <a:ln w="38100">
            <a:solidFill>
              <a:srgbClr val="009999"/>
            </a:solidFill>
          </a:ln>
        </p:spPr>
        <p:style>
          <a:lnRef idx="1">
            <a:schemeClr val="accent2"/>
          </a:lnRef>
          <a:fillRef idx="0">
            <a:schemeClr val="accent2"/>
          </a:fillRef>
          <a:effectRef idx="0">
            <a:schemeClr val="accent2"/>
          </a:effectRef>
          <a:fontRef idx="minor">
            <a:schemeClr val="tx1"/>
          </a:fontRef>
        </p:style>
      </p:cxnSp>
      <p:sp>
        <p:nvSpPr>
          <p:cNvPr id="11" name="Arrow: Left 10">
            <a:extLst>
              <a:ext uri="{FF2B5EF4-FFF2-40B4-BE49-F238E27FC236}">
                <a16:creationId xmlns:a16="http://schemas.microsoft.com/office/drawing/2014/main" id="{16A4F7B6-8AAD-88B4-CD6C-C085BD6F43B0}"/>
              </a:ext>
            </a:extLst>
          </p:cNvPr>
          <p:cNvSpPr/>
          <p:nvPr/>
        </p:nvSpPr>
        <p:spPr>
          <a:xfrm rot="16200000">
            <a:off x="6345667" y="5153004"/>
            <a:ext cx="417134" cy="218187"/>
          </a:xfrm>
          <a:prstGeom prst="leftArrow">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43" name="Straight Connector 42">
            <a:extLst>
              <a:ext uri="{FF2B5EF4-FFF2-40B4-BE49-F238E27FC236}">
                <a16:creationId xmlns:a16="http://schemas.microsoft.com/office/drawing/2014/main" id="{5CE79CAD-C8C3-444D-A32D-CAAD08B1D02F}"/>
              </a:ext>
            </a:extLst>
          </p:cNvPr>
          <p:cNvCxnSpPr>
            <a:cxnSpLocks/>
          </p:cNvCxnSpPr>
          <p:nvPr/>
        </p:nvCxnSpPr>
        <p:spPr>
          <a:xfrm>
            <a:off x="1644669" y="6050525"/>
            <a:ext cx="1591042" cy="0"/>
          </a:xfrm>
          <a:prstGeom prst="line">
            <a:avLst/>
          </a:prstGeom>
          <a:ln w="38100">
            <a:solidFill>
              <a:srgbClr val="009999"/>
            </a:solidFill>
          </a:ln>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98DA7B00-1116-82F2-9BB3-130E8518959C}"/>
              </a:ext>
            </a:extLst>
          </p:cNvPr>
          <p:cNvCxnSpPr>
            <a:cxnSpLocks/>
          </p:cNvCxnSpPr>
          <p:nvPr/>
        </p:nvCxnSpPr>
        <p:spPr>
          <a:xfrm>
            <a:off x="3323381" y="6211426"/>
            <a:ext cx="72942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BA03CDC7-B510-F515-A9F9-D5176E2DED61}"/>
              </a:ext>
            </a:extLst>
          </p:cNvPr>
          <p:cNvCxnSpPr>
            <a:cxnSpLocks/>
          </p:cNvCxnSpPr>
          <p:nvPr/>
        </p:nvCxnSpPr>
        <p:spPr>
          <a:xfrm>
            <a:off x="4243676" y="6233509"/>
            <a:ext cx="599847"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3B2AF748-BA2B-6648-F0D3-96D5967477B1}"/>
              </a:ext>
            </a:extLst>
          </p:cNvPr>
          <p:cNvCxnSpPr>
            <a:cxnSpLocks/>
          </p:cNvCxnSpPr>
          <p:nvPr/>
        </p:nvCxnSpPr>
        <p:spPr>
          <a:xfrm>
            <a:off x="6426483" y="5776605"/>
            <a:ext cx="264673" cy="0"/>
          </a:xfrm>
          <a:prstGeom prst="line">
            <a:avLst/>
          </a:prstGeom>
          <a:ln w="38100">
            <a:solidFill>
              <a:srgbClr val="009999"/>
            </a:solidFill>
          </a:ln>
        </p:spPr>
        <p:style>
          <a:lnRef idx="1">
            <a:schemeClr val="accent2"/>
          </a:lnRef>
          <a:fillRef idx="0">
            <a:schemeClr val="accent2"/>
          </a:fillRef>
          <a:effectRef idx="0">
            <a:schemeClr val="accent2"/>
          </a:effectRef>
          <a:fontRef idx="minor">
            <a:schemeClr val="tx1"/>
          </a:fontRef>
        </p:style>
      </p:cxnSp>
      <p:sp>
        <p:nvSpPr>
          <p:cNvPr id="12" name="Rectangle 11">
            <a:extLst>
              <a:ext uri="{FF2B5EF4-FFF2-40B4-BE49-F238E27FC236}">
                <a16:creationId xmlns:a16="http://schemas.microsoft.com/office/drawing/2014/main" id="{DE6EB835-5BE4-87F0-387B-1DF86388DB70}"/>
              </a:ext>
            </a:extLst>
          </p:cNvPr>
          <p:cNvSpPr/>
          <p:nvPr/>
        </p:nvSpPr>
        <p:spPr>
          <a:xfrm>
            <a:off x="6195907" y="6094854"/>
            <a:ext cx="687812" cy="3005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3" name="Picture 18">
            <a:extLst>
              <a:ext uri="{FF2B5EF4-FFF2-40B4-BE49-F238E27FC236}">
                <a16:creationId xmlns:a16="http://schemas.microsoft.com/office/drawing/2014/main" id="{9ADCF2BD-F778-54FC-6061-7CFA0194F59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 uri="{837473B0-CC2E-450A-ABE3-18F120FF3D39}">
                <a1611:picAttrSrcUrl xmlns:a1611="http://schemas.microsoft.com/office/drawing/2016/11/main" r:id="rId13"/>
              </a:ext>
            </a:extLst>
          </a:blip>
          <a:srcRect/>
          <a:stretch/>
        </p:blipFill>
        <p:spPr>
          <a:xfrm>
            <a:off x="7656737" y="1671724"/>
            <a:ext cx="169868" cy="132152"/>
          </a:xfrm>
          <a:prstGeom prst="rect">
            <a:avLst/>
          </a:prstGeom>
          <a:noFill/>
        </p:spPr>
      </p:pic>
      <p:pic>
        <p:nvPicPr>
          <p:cNvPr id="15" name="Picture 18">
            <a:extLst>
              <a:ext uri="{FF2B5EF4-FFF2-40B4-BE49-F238E27FC236}">
                <a16:creationId xmlns:a16="http://schemas.microsoft.com/office/drawing/2014/main" id="{5F855285-DF27-5463-B95B-BC92FEDA176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 uri="{837473B0-CC2E-450A-ABE3-18F120FF3D39}">
                <a1611:picAttrSrcUrl xmlns:a1611="http://schemas.microsoft.com/office/drawing/2016/11/main" r:id="rId13"/>
              </a:ext>
            </a:extLst>
          </a:blip>
          <a:srcRect/>
          <a:stretch/>
        </p:blipFill>
        <p:spPr>
          <a:xfrm>
            <a:off x="7649525" y="1967203"/>
            <a:ext cx="169868" cy="132152"/>
          </a:xfrm>
          <a:prstGeom prst="rect">
            <a:avLst/>
          </a:prstGeom>
          <a:noFill/>
        </p:spPr>
      </p:pic>
      <p:pic>
        <p:nvPicPr>
          <p:cNvPr id="20" name="Picture 18">
            <a:extLst>
              <a:ext uri="{FF2B5EF4-FFF2-40B4-BE49-F238E27FC236}">
                <a16:creationId xmlns:a16="http://schemas.microsoft.com/office/drawing/2014/main" id="{4E521D9A-3A83-A506-7225-93E80D36E3B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 uri="{837473B0-CC2E-450A-ABE3-18F120FF3D39}">
                <a1611:picAttrSrcUrl xmlns:a1611="http://schemas.microsoft.com/office/drawing/2016/11/main" r:id="rId13"/>
              </a:ext>
            </a:extLst>
          </a:blip>
          <a:srcRect/>
          <a:stretch/>
        </p:blipFill>
        <p:spPr>
          <a:xfrm>
            <a:off x="7656737" y="2308874"/>
            <a:ext cx="169868" cy="132152"/>
          </a:xfrm>
          <a:prstGeom prst="rect">
            <a:avLst/>
          </a:prstGeom>
          <a:noFill/>
        </p:spPr>
      </p:pic>
      <p:pic>
        <p:nvPicPr>
          <p:cNvPr id="31" name="Picture 18">
            <a:extLst>
              <a:ext uri="{FF2B5EF4-FFF2-40B4-BE49-F238E27FC236}">
                <a16:creationId xmlns:a16="http://schemas.microsoft.com/office/drawing/2014/main" id="{602F35AB-6C9A-9C9E-5E50-3EE8F7C501F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 uri="{837473B0-CC2E-450A-ABE3-18F120FF3D39}">
                <a1611:picAttrSrcUrl xmlns:a1611="http://schemas.microsoft.com/office/drawing/2016/11/main" r:id="rId13"/>
              </a:ext>
            </a:extLst>
          </a:blip>
          <a:srcRect/>
          <a:stretch/>
        </p:blipFill>
        <p:spPr>
          <a:xfrm>
            <a:off x="7649525" y="2624040"/>
            <a:ext cx="169868" cy="132152"/>
          </a:xfrm>
          <a:prstGeom prst="rect">
            <a:avLst/>
          </a:prstGeom>
          <a:noFill/>
        </p:spPr>
      </p:pic>
      <p:pic>
        <p:nvPicPr>
          <p:cNvPr id="32" name="Picture 18">
            <a:extLst>
              <a:ext uri="{FF2B5EF4-FFF2-40B4-BE49-F238E27FC236}">
                <a16:creationId xmlns:a16="http://schemas.microsoft.com/office/drawing/2014/main" id="{32598158-E763-62E8-D6A7-CB8E21F9A1C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 uri="{837473B0-CC2E-450A-ABE3-18F120FF3D39}">
                <a1611:picAttrSrcUrl xmlns:a1611="http://schemas.microsoft.com/office/drawing/2016/11/main" r:id="rId13"/>
              </a:ext>
            </a:extLst>
          </a:blip>
          <a:srcRect/>
          <a:stretch/>
        </p:blipFill>
        <p:spPr>
          <a:xfrm>
            <a:off x="7660664" y="2940066"/>
            <a:ext cx="169868" cy="132152"/>
          </a:xfrm>
          <a:prstGeom prst="rect">
            <a:avLst/>
          </a:prstGeom>
          <a:noFill/>
        </p:spPr>
      </p:pic>
    </p:spTree>
    <p:extLst>
      <p:ext uri="{BB962C8B-B14F-4D97-AF65-F5344CB8AC3E}">
        <p14:creationId xmlns:p14="http://schemas.microsoft.com/office/powerpoint/2010/main" val="518807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6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10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2000"/>
                                        <p:tgtEl>
                                          <p:spTgt spid="9"/>
                                        </p:tgtEl>
                                      </p:cBhvr>
                                    </p:animEffect>
                                  </p:childTnLst>
                                </p:cTn>
                              </p:par>
                            </p:childTnLst>
                          </p:cTn>
                        </p:par>
                        <p:par>
                          <p:cTn id="51" fill="hold">
                            <p:stCondLst>
                              <p:cond delay="2000"/>
                            </p:stCondLst>
                            <p:childTnLst>
                              <p:par>
                                <p:cTn id="52" presetID="21"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heel(1)">
                                      <p:cBhvr>
                                        <p:cTn id="54" dur="2000"/>
                                        <p:tgtEl>
                                          <p:spTgt spid="38"/>
                                        </p:tgtEl>
                                      </p:cBhvr>
                                    </p:animEffect>
                                  </p:childTnLst>
                                </p:cTn>
                              </p:par>
                            </p:childTnLst>
                          </p:cTn>
                        </p:par>
                        <p:par>
                          <p:cTn id="55" fill="hold">
                            <p:stCondLst>
                              <p:cond delay="4000"/>
                            </p:stCondLst>
                            <p:childTnLst>
                              <p:par>
                                <p:cTn id="56" presetID="21" presetClass="entr" presetSubtype="1"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heel(1)">
                                      <p:cBhvr>
                                        <p:cTn id="58" dur="20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left)">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down)">
                                      <p:cBhvr>
                                        <p:cTn id="75" dur="500"/>
                                        <p:tgtEl>
                                          <p:spTgt spid="17"/>
                                        </p:tgtEl>
                                      </p:cBhvr>
                                    </p:animEffect>
                                  </p:childTnLst>
                                </p:cTn>
                              </p:par>
                            </p:childTnLst>
                          </p:cTn>
                        </p:par>
                        <p:par>
                          <p:cTn id="76" fill="hold">
                            <p:stCondLst>
                              <p:cond delay="500"/>
                            </p:stCondLst>
                            <p:childTnLst>
                              <p:par>
                                <p:cTn id="77" presetID="22" presetClass="entr" presetSubtype="4"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down)">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down)">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down)">
                                      <p:cBhvr>
                                        <p:cTn id="89" dur="500"/>
                                        <p:tgtEl>
                                          <p:spTgt spid="21"/>
                                        </p:tgtEl>
                                      </p:cBhvr>
                                    </p:animEffect>
                                  </p:childTnLst>
                                </p:cTn>
                              </p:par>
                            </p:childTnLst>
                          </p:cTn>
                        </p:par>
                        <p:par>
                          <p:cTn id="90" fill="hold">
                            <p:stCondLst>
                              <p:cond delay="500"/>
                            </p:stCondLst>
                            <p:childTnLst>
                              <p:par>
                                <p:cTn id="91" presetID="22" presetClass="entr" presetSubtype="4"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down)">
                                      <p:cBhvr>
                                        <p:cTn id="93" dur="500"/>
                                        <p:tgtEl>
                                          <p:spTgt spid="22"/>
                                        </p:tgtEl>
                                      </p:cBhvr>
                                    </p:animEffect>
                                  </p:childTnLst>
                                </p:cTn>
                              </p:par>
                            </p:childTnLst>
                          </p:cTn>
                        </p:par>
                        <p:par>
                          <p:cTn id="94" fill="hold">
                            <p:stCondLst>
                              <p:cond delay="1000"/>
                            </p:stCondLst>
                            <p:childTnLst>
                              <p:par>
                                <p:cTn id="95" presetID="22" presetClass="entr" presetSubtype="4" fill="hold"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down)">
                                      <p:cBhvr>
                                        <p:cTn id="97" dur="500"/>
                                        <p:tgtEl>
                                          <p:spTgt spid="23"/>
                                        </p:tgtEl>
                                      </p:cBhvr>
                                    </p:animEffect>
                                  </p:childTnLst>
                                </p:cTn>
                              </p:par>
                            </p:childTnLst>
                          </p:cTn>
                        </p:par>
                        <p:par>
                          <p:cTn id="98" fill="hold">
                            <p:stCondLst>
                              <p:cond delay="1500"/>
                            </p:stCondLst>
                            <p:childTnLst>
                              <p:par>
                                <p:cTn id="99" presetID="22" presetClass="entr" presetSubtype="4" fill="hold" nodeType="after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wipe(down)">
                                      <p:cBhvr>
                                        <p:cTn id="101" dur="500"/>
                                        <p:tgtEl>
                                          <p:spTgt spid="24"/>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wipe(down)">
                                      <p:cBhvr>
                                        <p:cTn id="106" dur="500"/>
                                        <p:tgtEl>
                                          <p:spTgt spid="25"/>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wipe(left)">
                                      <p:cBhvr>
                                        <p:cTn id="111" dur="1000"/>
                                        <p:tgtEl>
                                          <p:spTgt spid="41"/>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1" fill="hold" grpId="0" nodeType="clickEffect">
                                  <p:stCondLst>
                                    <p:cond delay="0"/>
                                  </p:stCondLst>
                                  <p:childTnLst>
                                    <p:set>
                                      <p:cBhvr>
                                        <p:cTn id="115" dur="1" fill="hold">
                                          <p:stCondLst>
                                            <p:cond delay="0"/>
                                          </p:stCondLst>
                                        </p:cTn>
                                        <p:tgtEl>
                                          <p:spTgt spid="11"/>
                                        </p:tgtEl>
                                        <p:attrNameLst>
                                          <p:attrName>style.visibility</p:attrName>
                                        </p:attrNameLst>
                                      </p:cBhvr>
                                      <p:to>
                                        <p:strVal val="visible"/>
                                      </p:to>
                                    </p:set>
                                    <p:anim calcmode="lin" valueType="num">
                                      <p:cBhvr additive="base">
                                        <p:cTn id="116" dur="1000" fill="hold"/>
                                        <p:tgtEl>
                                          <p:spTgt spid="11"/>
                                        </p:tgtEl>
                                        <p:attrNameLst>
                                          <p:attrName>ppt_x</p:attrName>
                                        </p:attrNameLst>
                                      </p:cBhvr>
                                      <p:tavLst>
                                        <p:tav tm="0">
                                          <p:val>
                                            <p:strVal val="#ppt_x"/>
                                          </p:val>
                                        </p:tav>
                                        <p:tav tm="100000">
                                          <p:val>
                                            <p:strVal val="#ppt_x"/>
                                          </p:val>
                                        </p:tav>
                                      </p:tavLst>
                                    </p:anim>
                                    <p:anim calcmode="lin" valueType="num">
                                      <p:cBhvr additive="base">
                                        <p:cTn id="117" dur="1000" fill="hold"/>
                                        <p:tgtEl>
                                          <p:spTgt spid="11"/>
                                        </p:tgtEl>
                                        <p:attrNameLst>
                                          <p:attrName>ppt_y</p:attrName>
                                        </p:attrNameLst>
                                      </p:cBhvr>
                                      <p:tavLst>
                                        <p:tav tm="0">
                                          <p:val>
                                            <p:strVal val="0-#ppt_h/2"/>
                                          </p:val>
                                        </p:tav>
                                        <p:tav tm="100000">
                                          <p:val>
                                            <p:strVal val="#ppt_y"/>
                                          </p:val>
                                        </p:tav>
                                      </p:tavLst>
                                    </p:anim>
                                  </p:childTnLst>
                                </p:cTn>
                              </p:par>
                              <p:par>
                                <p:cTn id="118" presetID="22" presetClass="entr" presetSubtype="8" fill="hold" nodeType="with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wipe(left)">
                                      <p:cBhvr>
                                        <p:cTn id="120" dur="1000"/>
                                        <p:tgtEl>
                                          <p:spTgt spid="16"/>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wipe(left)">
                                      <p:cBhvr>
                                        <p:cTn id="125" dur="1000"/>
                                        <p:tgtEl>
                                          <p:spTgt spid="43"/>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46"/>
                                        </p:tgtEl>
                                        <p:attrNameLst>
                                          <p:attrName>style.visibility</p:attrName>
                                        </p:attrNameLst>
                                      </p:cBhvr>
                                      <p:to>
                                        <p:strVal val="visible"/>
                                      </p:to>
                                    </p:set>
                                    <p:animEffect transition="in" filter="wipe(left)">
                                      <p:cBhvr>
                                        <p:cTn id="130" dur="1000"/>
                                        <p:tgtEl>
                                          <p:spTgt spid="46"/>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wipe(left)">
                                      <p:cBhvr>
                                        <p:cTn id="135" dur="1000"/>
                                        <p:tgtEl>
                                          <p:spTgt spid="48"/>
                                        </p:tgtEl>
                                      </p:cBhvr>
                                    </p:animEffect>
                                  </p:childTnLst>
                                </p:cTn>
                              </p:par>
                            </p:childTnLst>
                          </p:cTn>
                        </p:par>
                      </p:childTnLst>
                    </p:cTn>
                  </p:par>
                  <p:par>
                    <p:cTn id="136" fill="hold">
                      <p:stCondLst>
                        <p:cond delay="indefinite"/>
                      </p:stCondLst>
                      <p:childTnLst>
                        <p:par>
                          <p:cTn id="137" fill="hold">
                            <p:stCondLst>
                              <p:cond delay="0"/>
                            </p:stCondLst>
                            <p:childTnLst>
                              <p:par>
                                <p:cTn id="138" presetID="21" presetClass="entr" presetSubtype="1" fill="hold" grpId="0" nodeType="clickEffect">
                                  <p:stCondLst>
                                    <p:cond delay="0"/>
                                  </p:stCondLst>
                                  <p:childTnLst>
                                    <p:set>
                                      <p:cBhvr>
                                        <p:cTn id="139" dur="1" fill="hold">
                                          <p:stCondLst>
                                            <p:cond delay="0"/>
                                          </p:stCondLst>
                                        </p:cTn>
                                        <p:tgtEl>
                                          <p:spTgt spid="12"/>
                                        </p:tgtEl>
                                        <p:attrNameLst>
                                          <p:attrName>style.visibility</p:attrName>
                                        </p:attrNameLst>
                                      </p:cBhvr>
                                      <p:to>
                                        <p:strVal val="visible"/>
                                      </p:to>
                                    </p:set>
                                    <p:animEffect transition="in" filter="wheel(1)">
                                      <p:cBhvr>
                                        <p:cTn id="14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8" grpId="0" animBg="1"/>
      <p:bldP spid="40" grpId="0" animBg="1"/>
      <p:bldP spid="27" grpId="0" animBg="1"/>
      <p:bldP spid="26"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20574" y="607390"/>
            <a:ext cx="9123426"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654345" y="5418765"/>
            <a:ext cx="578841" cy="300210"/>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5" y="205883"/>
            <a:ext cx="9143995" cy="5676858"/>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593750" y="4967709"/>
            <a:ext cx="727788" cy="300210"/>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031433" y="5383728"/>
            <a:ext cx="727788" cy="300210"/>
          </a:xfrm>
          <a:prstGeom prst="rect">
            <a:avLst/>
          </a:prstGeom>
          <a:solidFill>
            <a:schemeClr val="bg1"/>
          </a:solidFill>
        </p:spPr>
        <p:txBody>
          <a:bodyPr wrap="square" rtlCol="0">
            <a:spAutoFit/>
          </a:bodyPr>
          <a:lstStyle/>
          <a:p>
            <a:endParaRPr lang="en-US" sz="1351" dirty="0"/>
          </a:p>
        </p:txBody>
      </p:sp>
      <p:sp>
        <p:nvSpPr>
          <p:cNvPr id="9" name="TextBox 8">
            <a:extLst>
              <a:ext uri="{FF2B5EF4-FFF2-40B4-BE49-F238E27FC236}">
                <a16:creationId xmlns:a16="http://schemas.microsoft.com/office/drawing/2014/main" id="{4569A4E5-5684-42C8-BE66-EAE1C39F28BC}"/>
              </a:ext>
            </a:extLst>
          </p:cNvPr>
          <p:cNvSpPr txBox="1"/>
          <p:nvPr/>
        </p:nvSpPr>
        <p:spPr>
          <a:xfrm>
            <a:off x="957644" y="4423557"/>
            <a:ext cx="218912" cy="300210"/>
          </a:xfrm>
          <a:prstGeom prst="rect">
            <a:avLst/>
          </a:prstGeom>
          <a:solidFill>
            <a:schemeClr val="bg1"/>
          </a:solidFill>
        </p:spPr>
        <p:txBody>
          <a:bodyPr wrap="square" rtlCol="0">
            <a:spAutoFit/>
          </a:bodyPr>
          <a:lstStyle/>
          <a:p>
            <a:endParaRPr lang="en-US" sz="1351" dirty="0"/>
          </a:p>
        </p:txBody>
      </p:sp>
      <p:sp>
        <p:nvSpPr>
          <p:cNvPr id="17" name="Google Shape;188;p4">
            <a:extLst>
              <a:ext uri="{FF2B5EF4-FFF2-40B4-BE49-F238E27FC236}">
                <a16:creationId xmlns:a16="http://schemas.microsoft.com/office/drawing/2014/main" id="{6CEB1AB2-7A96-4D74-9B3F-E468A14B949D}"/>
              </a:ext>
            </a:extLst>
          </p:cNvPr>
          <p:cNvSpPr txBox="1">
            <a:spLocks/>
          </p:cNvSpPr>
          <p:nvPr/>
        </p:nvSpPr>
        <p:spPr>
          <a:xfrm>
            <a:off x="225238" y="607390"/>
            <a:ext cx="6810352"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3001" dirty="0">
                <a:latin typeface="Palatino Linotype" panose="02040502050505030304" pitchFamily="18" charset="0"/>
                <a:cs typeface="Arial" panose="020B0604020202020204" pitchFamily="34" charset="0"/>
              </a:rPr>
              <a:t>Home Health Care – Riders </a:t>
            </a:r>
          </a:p>
        </p:txBody>
      </p:sp>
      <p:sp>
        <p:nvSpPr>
          <p:cNvPr id="14" name="TextBox 13">
            <a:extLst>
              <a:ext uri="{FF2B5EF4-FFF2-40B4-BE49-F238E27FC236}">
                <a16:creationId xmlns:a16="http://schemas.microsoft.com/office/drawing/2014/main" id="{3C54659F-1377-4C99-9DF8-2BA6D5C0B695}"/>
              </a:ext>
            </a:extLst>
          </p:cNvPr>
          <p:cNvSpPr txBox="1"/>
          <p:nvPr/>
        </p:nvSpPr>
        <p:spPr>
          <a:xfrm>
            <a:off x="3916384" y="4723767"/>
            <a:ext cx="1311339" cy="930916"/>
          </a:xfrm>
          <a:prstGeom prst="rect">
            <a:avLst/>
          </a:prstGeom>
          <a:solidFill>
            <a:schemeClr val="bg1"/>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FB034F89-C6EE-4730-8F1D-7F64D61F1F15}"/>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940" y="205883"/>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DBCBF853-0D93-2135-C4CD-1B5578E11D13}"/>
              </a:ext>
            </a:extLst>
          </p:cNvPr>
          <p:cNvSpPr/>
          <p:nvPr/>
        </p:nvSpPr>
        <p:spPr>
          <a:xfrm>
            <a:off x="335433" y="4893139"/>
            <a:ext cx="1592556" cy="300210"/>
          </a:xfrm>
          <a:prstGeom prst="rect">
            <a:avLst/>
          </a:prstGeom>
          <a:solidFill>
            <a:schemeClr val="bg1">
              <a:alpha val="50000"/>
            </a:schemeClr>
          </a:solidFill>
          <a:ln>
            <a:solidFill>
              <a:schemeClr val="bg1"/>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a:solidFill>
                <a:schemeClr val="accent1">
                  <a:lumMod val="60000"/>
                  <a:lumOff val="40000"/>
                </a:schemeClr>
              </a:solidFill>
            </a:endParaRPr>
          </a:p>
        </p:txBody>
      </p:sp>
      <p:pic>
        <p:nvPicPr>
          <p:cNvPr id="12" name="Picture 11">
            <a:extLst>
              <a:ext uri="{FF2B5EF4-FFF2-40B4-BE49-F238E27FC236}">
                <a16:creationId xmlns:a16="http://schemas.microsoft.com/office/drawing/2014/main" id="{39E69DD0-6BD7-48F5-515C-30F0F65D4E3E}"/>
              </a:ext>
            </a:extLst>
          </p:cNvPr>
          <p:cNvPicPr>
            <a:picLocks noChangeAspect="1"/>
          </p:cNvPicPr>
          <p:nvPr/>
        </p:nvPicPr>
        <p:blipFill>
          <a:blip r:embed="rId4"/>
          <a:stretch>
            <a:fillRect/>
          </a:stretch>
        </p:blipFill>
        <p:spPr>
          <a:xfrm>
            <a:off x="1876475" y="119207"/>
            <a:ext cx="5507815" cy="6673766"/>
          </a:xfrm>
          <a:prstGeom prst="rect">
            <a:avLst/>
          </a:prstGeom>
          <a:ln>
            <a:solidFill>
              <a:schemeClr val="tx1"/>
            </a:solidFill>
          </a:ln>
        </p:spPr>
      </p:pic>
      <p:sp>
        <p:nvSpPr>
          <p:cNvPr id="3" name="Rectangle 2">
            <a:extLst>
              <a:ext uri="{FF2B5EF4-FFF2-40B4-BE49-F238E27FC236}">
                <a16:creationId xmlns:a16="http://schemas.microsoft.com/office/drawing/2014/main" id="{496093EE-E9EC-6248-57C9-8F8836EB091F}"/>
              </a:ext>
            </a:extLst>
          </p:cNvPr>
          <p:cNvSpPr/>
          <p:nvPr/>
        </p:nvSpPr>
        <p:spPr>
          <a:xfrm>
            <a:off x="2286061" y="190066"/>
            <a:ext cx="2413639" cy="373986"/>
          </a:xfrm>
          <a:prstGeom prst="rect">
            <a:avLst/>
          </a:prstGeom>
          <a:solidFill>
            <a:srgbClr val="FF0000">
              <a:alpha val="50000"/>
            </a:srgb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dirty="0">
              <a:solidFill>
                <a:schemeClr val="accent1">
                  <a:lumMod val="60000"/>
                  <a:lumOff val="40000"/>
                </a:schemeClr>
              </a:solidFill>
            </a:endParaRPr>
          </a:p>
        </p:txBody>
      </p:sp>
      <p:sp>
        <p:nvSpPr>
          <p:cNvPr id="15" name="Rectangle 14">
            <a:extLst>
              <a:ext uri="{FF2B5EF4-FFF2-40B4-BE49-F238E27FC236}">
                <a16:creationId xmlns:a16="http://schemas.microsoft.com/office/drawing/2014/main" id="{3D99A687-3E55-E3A8-A974-A9922561E534}"/>
              </a:ext>
            </a:extLst>
          </p:cNvPr>
          <p:cNvSpPr/>
          <p:nvPr/>
        </p:nvSpPr>
        <p:spPr>
          <a:xfrm>
            <a:off x="2286061" y="1061581"/>
            <a:ext cx="2320649" cy="340422"/>
          </a:xfrm>
          <a:prstGeom prst="rect">
            <a:avLst/>
          </a:prstGeom>
          <a:solidFill>
            <a:srgbClr val="FF0000">
              <a:alpha val="50000"/>
            </a:srgb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dirty="0">
              <a:solidFill>
                <a:schemeClr val="accent1">
                  <a:lumMod val="60000"/>
                  <a:lumOff val="40000"/>
                </a:schemeClr>
              </a:solidFill>
            </a:endParaRPr>
          </a:p>
        </p:txBody>
      </p:sp>
      <p:sp>
        <p:nvSpPr>
          <p:cNvPr id="25" name="Rectangle 24">
            <a:extLst>
              <a:ext uri="{FF2B5EF4-FFF2-40B4-BE49-F238E27FC236}">
                <a16:creationId xmlns:a16="http://schemas.microsoft.com/office/drawing/2014/main" id="{F605EE8A-FF8D-FC05-9093-F5EB110D360A}"/>
              </a:ext>
            </a:extLst>
          </p:cNvPr>
          <p:cNvSpPr/>
          <p:nvPr/>
        </p:nvSpPr>
        <p:spPr>
          <a:xfrm>
            <a:off x="2286061" y="2541721"/>
            <a:ext cx="2553124" cy="261965"/>
          </a:xfrm>
          <a:prstGeom prst="rect">
            <a:avLst/>
          </a:prstGeom>
          <a:solidFill>
            <a:srgbClr val="FF0000">
              <a:alpha val="50000"/>
            </a:srgb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dirty="0">
              <a:solidFill>
                <a:schemeClr val="accent1">
                  <a:lumMod val="60000"/>
                  <a:lumOff val="40000"/>
                </a:schemeClr>
              </a:solidFill>
            </a:endParaRPr>
          </a:p>
        </p:txBody>
      </p:sp>
      <p:sp>
        <p:nvSpPr>
          <p:cNvPr id="27" name="Rectangle 26">
            <a:extLst>
              <a:ext uri="{FF2B5EF4-FFF2-40B4-BE49-F238E27FC236}">
                <a16:creationId xmlns:a16="http://schemas.microsoft.com/office/drawing/2014/main" id="{34B1105D-C6DD-EF13-F0BA-580480782D18}"/>
              </a:ext>
            </a:extLst>
          </p:cNvPr>
          <p:cNvSpPr/>
          <p:nvPr/>
        </p:nvSpPr>
        <p:spPr>
          <a:xfrm>
            <a:off x="2286061" y="3975847"/>
            <a:ext cx="1739463" cy="261965"/>
          </a:xfrm>
          <a:prstGeom prst="rect">
            <a:avLst/>
          </a:prstGeom>
          <a:solidFill>
            <a:srgbClr val="FF0000">
              <a:alpha val="50000"/>
            </a:srgb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dirty="0">
              <a:solidFill>
                <a:schemeClr val="accent1">
                  <a:lumMod val="60000"/>
                  <a:lumOff val="40000"/>
                </a:schemeClr>
              </a:solidFill>
            </a:endParaRPr>
          </a:p>
        </p:txBody>
      </p:sp>
      <p:sp>
        <p:nvSpPr>
          <p:cNvPr id="28" name="Rectangle 27">
            <a:extLst>
              <a:ext uri="{FF2B5EF4-FFF2-40B4-BE49-F238E27FC236}">
                <a16:creationId xmlns:a16="http://schemas.microsoft.com/office/drawing/2014/main" id="{59D17EC4-BD96-F7B6-A60F-396D3D684A93}"/>
              </a:ext>
            </a:extLst>
          </p:cNvPr>
          <p:cNvSpPr/>
          <p:nvPr/>
        </p:nvSpPr>
        <p:spPr>
          <a:xfrm>
            <a:off x="2286061" y="5117814"/>
            <a:ext cx="2072676" cy="261965"/>
          </a:xfrm>
          <a:prstGeom prst="rect">
            <a:avLst/>
          </a:prstGeom>
          <a:solidFill>
            <a:srgbClr val="FF0000">
              <a:alpha val="50000"/>
            </a:srgb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dirty="0">
              <a:solidFill>
                <a:schemeClr val="accent1">
                  <a:lumMod val="60000"/>
                  <a:lumOff val="40000"/>
                </a:schemeClr>
              </a:solidFill>
            </a:endParaRPr>
          </a:p>
        </p:txBody>
      </p:sp>
      <p:sp>
        <p:nvSpPr>
          <p:cNvPr id="6" name="TextBox 5">
            <a:extLst>
              <a:ext uri="{FF2B5EF4-FFF2-40B4-BE49-F238E27FC236}">
                <a16:creationId xmlns:a16="http://schemas.microsoft.com/office/drawing/2014/main" id="{F7E20C7C-EE3B-0999-5460-0A1512CEA91D}"/>
              </a:ext>
            </a:extLst>
          </p:cNvPr>
          <p:cNvSpPr txBox="1"/>
          <p:nvPr/>
        </p:nvSpPr>
        <p:spPr>
          <a:xfrm>
            <a:off x="8185792" y="4898587"/>
            <a:ext cx="522353"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10312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6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1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10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25" grpId="0" animBg="1"/>
      <p:bldP spid="27"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0" y="-166776"/>
            <a:ext cx="9144000" cy="7286369"/>
          </a:xfrm>
          <a:prstGeom prst="rect">
            <a:avLst/>
          </a:prstGeom>
        </p:spPr>
      </p:pic>
      <p:sp>
        <p:nvSpPr>
          <p:cNvPr id="5" name="TextBox 4">
            <a:extLst>
              <a:ext uri="{FF2B5EF4-FFF2-40B4-BE49-F238E27FC236}">
                <a16:creationId xmlns:a16="http://schemas.microsoft.com/office/drawing/2014/main" id="{385D013B-8FDD-4D09-8A12-E502796BAF07}"/>
              </a:ext>
            </a:extLst>
          </p:cNvPr>
          <p:cNvSpPr txBox="1"/>
          <p:nvPr/>
        </p:nvSpPr>
        <p:spPr>
          <a:xfrm>
            <a:off x="654345" y="5418765"/>
            <a:ext cx="578841" cy="300210"/>
          </a:xfrm>
          <a:prstGeom prst="rect">
            <a:avLst/>
          </a:prstGeom>
          <a:solidFill>
            <a:schemeClr val="bg1"/>
          </a:solidFill>
        </p:spPr>
        <p:txBody>
          <a:bodyPr wrap="square" rtlCol="0">
            <a:spAutoFit/>
          </a:bodyPr>
          <a:lstStyle/>
          <a:p>
            <a:endParaRPr lang="en-US" sz="1351" dirty="0"/>
          </a:p>
        </p:txBody>
      </p:sp>
      <p:sp>
        <p:nvSpPr>
          <p:cNvPr id="8" name="TextBox 7">
            <a:extLst>
              <a:ext uri="{FF2B5EF4-FFF2-40B4-BE49-F238E27FC236}">
                <a16:creationId xmlns:a16="http://schemas.microsoft.com/office/drawing/2014/main" id="{5D1F5609-1A91-41C5-9B01-EBCF7558D4C3}"/>
              </a:ext>
            </a:extLst>
          </p:cNvPr>
          <p:cNvSpPr txBox="1"/>
          <p:nvPr/>
        </p:nvSpPr>
        <p:spPr>
          <a:xfrm>
            <a:off x="675321" y="6100328"/>
            <a:ext cx="727788" cy="300210"/>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7987393" y="5378701"/>
            <a:ext cx="727788" cy="300210"/>
          </a:xfrm>
          <a:prstGeom prst="rect">
            <a:avLst/>
          </a:prstGeom>
          <a:solidFill>
            <a:schemeClr val="bg1"/>
          </a:solidFill>
        </p:spPr>
        <p:txBody>
          <a:bodyPr wrap="square" rtlCol="0">
            <a:spAutoFit/>
          </a:bodyPr>
          <a:lstStyle/>
          <a:p>
            <a:endParaRPr lang="en-US" sz="1351" dirty="0"/>
          </a:p>
        </p:txBody>
      </p:sp>
      <p:sp>
        <p:nvSpPr>
          <p:cNvPr id="6" name="Google Shape;188;p4">
            <a:extLst>
              <a:ext uri="{FF2B5EF4-FFF2-40B4-BE49-F238E27FC236}">
                <a16:creationId xmlns:a16="http://schemas.microsoft.com/office/drawing/2014/main" id="{5CDAD236-6EC0-4858-AAED-77D90B264F1C}"/>
              </a:ext>
            </a:extLst>
          </p:cNvPr>
          <p:cNvSpPr txBox="1">
            <a:spLocks/>
          </p:cNvSpPr>
          <p:nvPr/>
        </p:nvSpPr>
        <p:spPr>
          <a:xfrm>
            <a:off x="149518" y="606355"/>
            <a:ext cx="6559367"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2800" dirty="0">
                <a:latin typeface="Palatino Linotype" panose="02040502050505030304" pitchFamily="18" charset="0"/>
              </a:rPr>
              <a:t>HHC – Select “Monthly Rates” </a:t>
            </a:r>
          </a:p>
        </p:txBody>
      </p:sp>
      <p:sp>
        <p:nvSpPr>
          <p:cNvPr id="2" name="TextBox 1">
            <a:extLst>
              <a:ext uri="{FF2B5EF4-FFF2-40B4-BE49-F238E27FC236}">
                <a16:creationId xmlns:a16="http://schemas.microsoft.com/office/drawing/2014/main" id="{46C79EF4-B5BA-4DB9-9DB9-D3EABEEB8B30}"/>
              </a:ext>
            </a:extLst>
          </p:cNvPr>
          <p:cNvSpPr txBox="1"/>
          <p:nvPr/>
        </p:nvSpPr>
        <p:spPr>
          <a:xfrm>
            <a:off x="7740891" y="6230401"/>
            <a:ext cx="727788" cy="300210"/>
          </a:xfrm>
          <a:prstGeom prst="rect">
            <a:avLst/>
          </a:prstGeom>
          <a:solidFill>
            <a:schemeClr val="bg1"/>
          </a:solidFill>
        </p:spPr>
        <p:txBody>
          <a:bodyPr wrap="square" rtlCol="0">
            <a:spAutoFit/>
          </a:bodyPr>
          <a:lstStyle/>
          <a:p>
            <a:endParaRPr lang="en-US" sz="1351" dirty="0"/>
          </a:p>
        </p:txBody>
      </p:sp>
      <p:sp>
        <p:nvSpPr>
          <p:cNvPr id="15" name="Rectangle 14">
            <a:extLst>
              <a:ext uri="{FF2B5EF4-FFF2-40B4-BE49-F238E27FC236}">
                <a16:creationId xmlns:a16="http://schemas.microsoft.com/office/drawing/2014/main" id="{ECE803F7-CB9F-412A-B9C3-1E54600439A1}"/>
              </a:ext>
            </a:extLst>
          </p:cNvPr>
          <p:cNvSpPr/>
          <p:nvPr/>
        </p:nvSpPr>
        <p:spPr>
          <a:xfrm>
            <a:off x="578840" y="6266777"/>
            <a:ext cx="727788" cy="381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54006BD-F8D6-46F7-BB10-96464EB4FA38}"/>
              </a:ext>
            </a:extLst>
          </p:cNvPr>
          <p:cNvSpPr/>
          <p:nvPr/>
        </p:nvSpPr>
        <p:spPr>
          <a:xfrm>
            <a:off x="3574700" y="5941526"/>
            <a:ext cx="1712253" cy="809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122AD250-6F17-47F8-8E4E-61E756FCD2B3}"/>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62595" y="92887"/>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BEDCEE41-6B4A-2135-3047-71D6B8A3C479}"/>
              </a:ext>
            </a:extLst>
          </p:cNvPr>
          <p:cNvSpPr txBox="1"/>
          <p:nvPr/>
        </p:nvSpPr>
        <p:spPr>
          <a:xfrm>
            <a:off x="6673255" y="1595862"/>
            <a:ext cx="1577868"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FF0000"/>
                </a:solidFill>
              </a:rPr>
              <a:t>Male</a:t>
            </a:r>
            <a:r>
              <a:rPr lang="en-US" sz="1600" dirty="0"/>
              <a:t>/</a:t>
            </a:r>
            <a:r>
              <a:rPr lang="en-US" sz="1600" dirty="0">
                <a:solidFill>
                  <a:srgbClr val="FF0000"/>
                </a:solidFill>
              </a:rPr>
              <a:t>Female</a:t>
            </a:r>
            <a:endParaRPr lang="en-US" sz="1600" dirty="0"/>
          </a:p>
        </p:txBody>
      </p:sp>
      <p:sp>
        <p:nvSpPr>
          <p:cNvPr id="44" name="TextBox 43">
            <a:extLst>
              <a:ext uri="{FF2B5EF4-FFF2-40B4-BE49-F238E27FC236}">
                <a16:creationId xmlns:a16="http://schemas.microsoft.com/office/drawing/2014/main" id="{FEA11ADB-3257-4A0D-A168-31D6B0CC9381}"/>
              </a:ext>
            </a:extLst>
          </p:cNvPr>
          <p:cNvSpPr txBox="1"/>
          <p:nvPr/>
        </p:nvSpPr>
        <p:spPr>
          <a:xfrm>
            <a:off x="6673255" y="1900469"/>
            <a:ext cx="2180020"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FF0000"/>
                </a:solidFill>
              </a:rPr>
              <a:t>Smoker</a:t>
            </a:r>
            <a:r>
              <a:rPr lang="en-US" sz="1600" dirty="0"/>
              <a:t>/</a:t>
            </a:r>
            <a:r>
              <a:rPr lang="en-US" sz="1600" dirty="0">
                <a:solidFill>
                  <a:srgbClr val="FF0000"/>
                </a:solidFill>
              </a:rPr>
              <a:t>non-smoker</a:t>
            </a:r>
          </a:p>
        </p:txBody>
      </p:sp>
      <p:sp>
        <p:nvSpPr>
          <p:cNvPr id="13" name="TextBox 12">
            <a:extLst>
              <a:ext uri="{FF2B5EF4-FFF2-40B4-BE49-F238E27FC236}">
                <a16:creationId xmlns:a16="http://schemas.microsoft.com/office/drawing/2014/main" id="{C83BB967-25C9-249D-7659-55720EB1BAAF}"/>
              </a:ext>
            </a:extLst>
          </p:cNvPr>
          <p:cNvSpPr txBox="1"/>
          <p:nvPr/>
        </p:nvSpPr>
        <p:spPr>
          <a:xfrm>
            <a:off x="6681495" y="2200679"/>
            <a:ext cx="2317622"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FF0000"/>
                </a:solidFill>
              </a:rPr>
              <a:t>Bank Draft (EXAMPLE)</a:t>
            </a:r>
          </a:p>
        </p:txBody>
      </p:sp>
      <p:sp>
        <p:nvSpPr>
          <p:cNvPr id="14" name="TextBox 13">
            <a:extLst>
              <a:ext uri="{FF2B5EF4-FFF2-40B4-BE49-F238E27FC236}">
                <a16:creationId xmlns:a16="http://schemas.microsoft.com/office/drawing/2014/main" id="{15A4C9DE-AAD3-FB28-F12F-1C74C44A69F4}"/>
              </a:ext>
            </a:extLst>
          </p:cNvPr>
          <p:cNvSpPr txBox="1"/>
          <p:nvPr/>
        </p:nvSpPr>
        <p:spPr>
          <a:xfrm>
            <a:off x="6695848" y="2519267"/>
            <a:ext cx="2157835"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FF0000"/>
                </a:solidFill>
              </a:rPr>
              <a:t>Age – 65 (EXAMPLE)</a:t>
            </a:r>
          </a:p>
        </p:txBody>
      </p:sp>
      <p:sp>
        <p:nvSpPr>
          <p:cNvPr id="29" name="TextBox 28">
            <a:extLst>
              <a:ext uri="{FF2B5EF4-FFF2-40B4-BE49-F238E27FC236}">
                <a16:creationId xmlns:a16="http://schemas.microsoft.com/office/drawing/2014/main" id="{8D6BB35B-0364-5F06-C1A1-1D61F3BC6289}"/>
              </a:ext>
            </a:extLst>
          </p:cNvPr>
          <p:cNvSpPr txBox="1"/>
          <p:nvPr/>
        </p:nvSpPr>
        <p:spPr>
          <a:xfrm>
            <a:off x="6703597" y="3068326"/>
            <a:ext cx="1004506" cy="338554"/>
          </a:xfrm>
          <a:prstGeom prst="rect">
            <a:avLst/>
          </a:prstGeom>
          <a:noFill/>
        </p:spPr>
        <p:txBody>
          <a:bodyPr wrap="none" rtlCol="0">
            <a:spAutoFit/>
          </a:bodyPr>
          <a:lstStyle/>
          <a:p>
            <a:pPr marL="285750" indent="-285750">
              <a:buFont typeface="Arial" panose="020B0604020202020204" pitchFamily="34" charset="0"/>
              <a:buChar char="•"/>
            </a:pPr>
            <a:r>
              <a:rPr lang="en-US" sz="1600" b="1" u="sng" dirty="0">
                <a:solidFill>
                  <a:schemeClr val="accent1"/>
                </a:solidFill>
              </a:rPr>
              <a:t>Riders</a:t>
            </a:r>
          </a:p>
        </p:txBody>
      </p:sp>
      <p:sp>
        <p:nvSpPr>
          <p:cNvPr id="33" name="TextBox 32">
            <a:extLst>
              <a:ext uri="{FF2B5EF4-FFF2-40B4-BE49-F238E27FC236}">
                <a16:creationId xmlns:a16="http://schemas.microsoft.com/office/drawing/2014/main" id="{AB23C744-E969-A2E2-9877-AAB64DB49C6E}"/>
              </a:ext>
            </a:extLst>
          </p:cNvPr>
          <p:cNvSpPr txBox="1"/>
          <p:nvPr/>
        </p:nvSpPr>
        <p:spPr>
          <a:xfrm>
            <a:off x="6858891" y="3358500"/>
            <a:ext cx="840974" cy="338554"/>
          </a:xfrm>
          <a:prstGeom prst="rect">
            <a:avLst/>
          </a:prstGeom>
          <a:noFill/>
        </p:spPr>
        <p:txBody>
          <a:bodyPr wrap="square" rtlCol="0">
            <a:spAutoFit/>
          </a:bodyPr>
          <a:lstStyle/>
          <a:p>
            <a:pPr algn="r"/>
            <a:r>
              <a:rPr lang="en-US" sz="1600" b="1" dirty="0">
                <a:solidFill>
                  <a:schemeClr val="accent1"/>
                </a:solidFill>
              </a:rPr>
              <a:t>$14.70</a:t>
            </a:r>
          </a:p>
        </p:txBody>
      </p:sp>
      <p:sp>
        <p:nvSpPr>
          <p:cNvPr id="38" name="TextBox 37">
            <a:extLst>
              <a:ext uri="{FF2B5EF4-FFF2-40B4-BE49-F238E27FC236}">
                <a16:creationId xmlns:a16="http://schemas.microsoft.com/office/drawing/2014/main" id="{77670596-1A5A-4BB8-8DBF-1FC6A13E99F5}"/>
              </a:ext>
            </a:extLst>
          </p:cNvPr>
          <p:cNvSpPr txBox="1"/>
          <p:nvPr/>
        </p:nvSpPr>
        <p:spPr>
          <a:xfrm>
            <a:off x="6800342" y="3987228"/>
            <a:ext cx="1984839" cy="400110"/>
          </a:xfrm>
          <a:prstGeom prst="rect">
            <a:avLst/>
          </a:prstGeom>
          <a:noFill/>
        </p:spPr>
        <p:txBody>
          <a:bodyPr wrap="none" rtlCol="0">
            <a:spAutoFit/>
          </a:bodyPr>
          <a:lstStyle/>
          <a:p>
            <a:r>
              <a:rPr lang="en-US" sz="2000" b="1" dirty="0">
                <a:solidFill>
                  <a:srgbClr val="FF0000"/>
                </a:solidFill>
              </a:rPr>
              <a:t>$40.41 Base Plan</a:t>
            </a:r>
          </a:p>
        </p:txBody>
      </p:sp>
      <p:sp>
        <p:nvSpPr>
          <p:cNvPr id="25" name="TextBox 24">
            <a:extLst>
              <a:ext uri="{FF2B5EF4-FFF2-40B4-BE49-F238E27FC236}">
                <a16:creationId xmlns:a16="http://schemas.microsoft.com/office/drawing/2014/main" id="{C6B9E973-7404-35BB-A722-B2F5774A05E0}"/>
              </a:ext>
            </a:extLst>
          </p:cNvPr>
          <p:cNvSpPr txBox="1"/>
          <p:nvPr/>
        </p:nvSpPr>
        <p:spPr>
          <a:xfrm>
            <a:off x="6801793" y="4222777"/>
            <a:ext cx="2095382" cy="707886"/>
          </a:xfrm>
          <a:prstGeom prst="rect">
            <a:avLst/>
          </a:prstGeom>
          <a:noFill/>
        </p:spPr>
        <p:txBody>
          <a:bodyPr wrap="none" rtlCol="0">
            <a:spAutoFit/>
          </a:bodyPr>
          <a:lstStyle/>
          <a:p>
            <a:r>
              <a:rPr lang="en-US" sz="2000" b="1" u="sng" dirty="0">
                <a:solidFill>
                  <a:schemeClr val="accent1"/>
                </a:solidFill>
              </a:rPr>
              <a:t>$14.70 Riders</a:t>
            </a:r>
          </a:p>
          <a:p>
            <a:r>
              <a:rPr lang="en-US" sz="2000" b="1" dirty="0"/>
              <a:t>$55.11 Per Month</a:t>
            </a:r>
          </a:p>
        </p:txBody>
      </p:sp>
      <p:sp>
        <p:nvSpPr>
          <p:cNvPr id="3" name="TextBox 2">
            <a:extLst>
              <a:ext uri="{FF2B5EF4-FFF2-40B4-BE49-F238E27FC236}">
                <a16:creationId xmlns:a16="http://schemas.microsoft.com/office/drawing/2014/main" id="{635F20CA-2ED8-995C-BD6B-F0941E6313FB}"/>
              </a:ext>
            </a:extLst>
          </p:cNvPr>
          <p:cNvSpPr txBox="1"/>
          <p:nvPr/>
        </p:nvSpPr>
        <p:spPr>
          <a:xfrm>
            <a:off x="8125487" y="5931922"/>
            <a:ext cx="727788" cy="300210"/>
          </a:xfrm>
          <a:prstGeom prst="rect">
            <a:avLst/>
          </a:prstGeom>
          <a:solidFill>
            <a:schemeClr val="bg1"/>
          </a:solidFill>
        </p:spPr>
        <p:txBody>
          <a:bodyPr wrap="square" rtlCol="0">
            <a:spAutoFit/>
          </a:bodyPr>
          <a:lstStyle/>
          <a:p>
            <a:endParaRPr lang="en-US" sz="1351" dirty="0"/>
          </a:p>
        </p:txBody>
      </p:sp>
      <p:pic>
        <p:nvPicPr>
          <p:cNvPr id="34" name="Picture 33" descr="Icon&#10;&#10;Description automatically generated">
            <a:extLst>
              <a:ext uri="{FF2B5EF4-FFF2-40B4-BE49-F238E27FC236}">
                <a16:creationId xmlns:a16="http://schemas.microsoft.com/office/drawing/2014/main" id="{03A55E3B-84A5-E66C-5ECC-A582F8BBC56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799415" y="4081149"/>
            <a:ext cx="212268" cy="212268"/>
          </a:xfrm>
          <a:prstGeom prst="rect">
            <a:avLst/>
          </a:prstGeom>
        </p:spPr>
      </p:pic>
      <p:pic>
        <p:nvPicPr>
          <p:cNvPr id="37" name="Picture 36" descr="Icon&#10;&#10;Description automatically generated">
            <a:extLst>
              <a:ext uri="{FF2B5EF4-FFF2-40B4-BE49-F238E27FC236}">
                <a16:creationId xmlns:a16="http://schemas.microsoft.com/office/drawing/2014/main" id="{3A83EA13-611E-B08E-60F4-C3C53A72949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791041" y="4367456"/>
            <a:ext cx="212268" cy="212268"/>
          </a:xfrm>
          <a:prstGeom prst="rect">
            <a:avLst/>
          </a:prstGeom>
        </p:spPr>
      </p:pic>
      <p:sp>
        <p:nvSpPr>
          <p:cNvPr id="39" name="Equals 38">
            <a:extLst>
              <a:ext uri="{FF2B5EF4-FFF2-40B4-BE49-F238E27FC236}">
                <a16:creationId xmlns:a16="http://schemas.microsoft.com/office/drawing/2014/main" id="{4A105197-1B1A-BD1A-02DD-F79DF8B2E8E4}"/>
              </a:ext>
            </a:extLst>
          </p:cNvPr>
          <p:cNvSpPr/>
          <p:nvPr/>
        </p:nvSpPr>
        <p:spPr>
          <a:xfrm>
            <a:off x="6578878" y="4828322"/>
            <a:ext cx="2549218" cy="197516"/>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23DA3781-FFEE-0787-E99B-19EF24C86346}"/>
              </a:ext>
            </a:extLst>
          </p:cNvPr>
          <p:cNvPicPr>
            <a:picLocks noChangeAspect="1"/>
          </p:cNvPicPr>
          <p:nvPr/>
        </p:nvPicPr>
        <p:blipFill>
          <a:blip r:embed="rId6"/>
          <a:stretch>
            <a:fillRect/>
          </a:stretch>
        </p:blipFill>
        <p:spPr>
          <a:xfrm>
            <a:off x="1362296" y="1531144"/>
            <a:ext cx="4649650" cy="4999467"/>
          </a:xfrm>
          <a:prstGeom prst="rect">
            <a:avLst/>
          </a:prstGeom>
        </p:spPr>
      </p:pic>
      <p:cxnSp>
        <p:nvCxnSpPr>
          <p:cNvPr id="32" name="Straight Arrow Connector 31">
            <a:extLst>
              <a:ext uri="{FF2B5EF4-FFF2-40B4-BE49-F238E27FC236}">
                <a16:creationId xmlns:a16="http://schemas.microsoft.com/office/drawing/2014/main" id="{675C864F-C5F3-49F9-BEA5-AEA40CFC9AED}"/>
              </a:ext>
            </a:extLst>
          </p:cNvPr>
          <p:cNvCxnSpPr>
            <a:cxnSpLocks/>
          </p:cNvCxnSpPr>
          <p:nvPr/>
        </p:nvCxnSpPr>
        <p:spPr>
          <a:xfrm flipH="1">
            <a:off x="2231756" y="2711791"/>
            <a:ext cx="4464092" cy="969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4B5C60C-DC08-D576-B545-62CD6BAB5CC8}"/>
              </a:ext>
            </a:extLst>
          </p:cNvPr>
          <p:cNvCxnSpPr>
            <a:cxnSpLocks/>
          </p:cNvCxnSpPr>
          <p:nvPr/>
        </p:nvCxnSpPr>
        <p:spPr>
          <a:xfrm flipH="1">
            <a:off x="5286953" y="3358500"/>
            <a:ext cx="1482393" cy="24969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Left Brace 21">
            <a:extLst>
              <a:ext uri="{FF2B5EF4-FFF2-40B4-BE49-F238E27FC236}">
                <a16:creationId xmlns:a16="http://schemas.microsoft.com/office/drawing/2014/main" id="{9B019AF4-BA21-418F-A02F-4249B2489CAA}"/>
              </a:ext>
            </a:extLst>
          </p:cNvPr>
          <p:cNvSpPr/>
          <p:nvPr/>
        </p:nvSpPr>
        <p:spPr>
          <a:xfrm rot="10800000">
            <a:off x="5099040" y="5378700"/>
            <a:ext cx="221509" cy="1052739"/>
          </a:xfrm>
          <a:prstGeom prst="leftBrace">
            <a:avLst>
              <a:gd name="adj1" fmla="val 8333"/>
              <a:gd name="adj2" fmla="val 51636"/>
            </a:avLst>
          </a:prstGeom>
          <a:solidFill>
            <a:srgbClr val="FFFF00"/>
          </a:solidFill>
          <a:ln>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a:p>
        </p:txBody>
      </p:sp>
      <p:sp>
        <p:nvSpPr>
          <p:cNvPr id="43" name="TextBox 42">
            <a:extLst>
              <a:ext uri="{FF2B5EF4-FFF2-40B4-BE49-F238E27FC236}">
                <a16:creationId xmlns:a16="http://schemas.microsoft.com/office/drawing/2014/main" id="{121E2E62-82CB-05C7-3408-7B51DB205AA5}"/>
              </a:ext>
            </a:extLst>
          </p:cNvPr>
          <p:cNvSpPr txBox="1"/>
          <p:nvPr/>
        </p:nvSpPr>
        <p:spPr>
          <a:xfrm>
            <a:off x="5751994" y="5400602"/>
            <a:ext cx="3259689" cy="923330"/>
          </a:xfrm>
          <a:prstGeom prst="rect">
            <a:avLst/>
          </a:prstGeom>
          <a:solidFill>
            <a:srgbClr val="009999"/>
          </a:solidFill>
        </p:spPr>
        <p:txBody>
          <a:bodyPr wrap="square" rtlCol="0">
            <a:spAutoFit/>
          </a:bodyPr>
          <a:lstStyle/>
          <a:p>
            <a:r>
              <a:rPr lang="en-US" b="1" dirty="0"/>
              <a:t>$55.11 x 12 = </a:t>
            </a:r>
            <a:r>
              <a:rPr lang="en-US" b="1" dirty="0">
                <a:solidFill>
                  <a:schemeClr val="bg2"/>
                </a:solidFill>
              </a:rPr>
              <a:t>$661.32 </a:t>
            </a:r>
            <a:r>
              <a:rPr lang="en-US" b="1" dirty="0"/>
              <a:t>Ann. Cost</a:t>
            </a:r>
          </a:p>
          <a:p>
            <a:endParaRPr lang="en-US" b="1" dirty="0"/>
          </a:p>
          <a:p>
            <a:r>
              <a:rPr lang="en-US" b="1" dirty="0"/>
              <a:t>$600.00 R/X reimbursement</a:t>
            </a:r>
          </a:p>
        </p:txBody>
      </p:sp>
      <p:sp>
        <p:nvSpPr>
          <p:cNvPr id="16" name="TextBox 15">
            <a:extLst>
              <a:ext uri="{FF2B5EF4-FFF2-40B4-BE49-F238E27FC236}">
                <a16:creationId xmlns:a16="http://schemas.microsoft.com/office/drawing/2014/main" id="{463811C1-A4CE-5E9C-6DC5-1887BD5FCEB7}"/>
              </a:ext>
            </a:extLst>
          </p:cNvPr>
          <p:cNvSpPr txBox="1"/>
          <p:nvPr/>
        </p:nvSpPr>
        <p:spPr>
          <a:xfrm>
            <a:off x="619013" y="5855484"/>
            <a:ext cx="602225" cy="417189"/>
          </a:xfrm>
          <a:prstGeom prst="rect">
            <a:avLst/>
          </a:prstGeom>
          <a:solidFill>
            <a:schemeClr val="bg1"/>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5E07D4F4-4845-E004-D410-5B333C610821}"/>
              </a:ext>
            </a:extLst>
          </p:cNvPr>
          <p:cNvSpPr txBox="1"/>
          <p:nvPr/>
        </p:nvSpPr>
        <p:spPr>
          <a:xfrm>
            <a:off x="263715" y="5546502"/>
            <a:ext cx="1413016" cy="400110"/>
          </a:xfrm>
          <a:prstGeom prst="rect">
            <a:avLst/>
          </a:prstGeom>
          <a:noFill/>
        </p:spPr>
        <p:txBody>
          <a:bodyPr wrap="none" rtlCol="0">
            <a:spAutoFit/>
          </a:bodyPr>
          <a:lstStyle/>
          <a:p>
            <a:r>
              <a:rPr lang="en-US" sz="2000" b="1" u="sng" dirty="0">
                <a:solidFill>
                  <a:srgbClr val="FF0000"/>
                </a:solidFill>
              </a:rPr>
              <a:t>“Issue Age”</a:t>
            </a:r>
          </a:p>
        </p:txBody>
      </p:sp>
      <p:cxnSp>
        <p:nvCxnSpPr>
          <p:cNvPr id="27" name="Straight Arrow Connector 26">
            <a:extLst>
              <a:ext uri="{FF2B5EF4-FFF2-40B4-BE49-F238E27FC236}">
                <a16:creationId xmlns:a16="http://schemas.microsoft.com/office/drawing/2014/main" id="{314CF830-8375-94D5-C1D6-A2C3192C1B2B}"/>
              </a:ext>
            </a:extLst>
          </p:cNvPr>
          <p:cNvCxnSpPr>
            <a:cxnSpLocks/>
          </p:cNvCxnSpPr>
          <p:nvPr/>
        </p:nvCxnSpPr>
        <p:spPr>
          <a:xfrm flipV="1">
            <a:off x="1000371" y="4895658"/>
            <a:ext cx="940075" cy="7388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3B7A87D-367D-475F-9BAD-18B8E279A2FB}"/>
              </a:ext>
            </a:extLst>
          </p:cNvPr>
          <p:cNvSpPr/>
          <p:nvPr/>
        </p:nvSpPr>
        <p:spPr>
          <a:xfrm>
            <a:off x="1403109" y="3588041"/>
            <a:ext cx="1138613" cy="218437"/>
          </a:xfrm>
          <a:prstGeom prst="rect">
            <a:avLst/>
          </a:prstGeom>
          <a:solidFill>
            <a:srgbClr val="FFFF00">
              <a:alpha val="50000"/>
            </a:srgbClr>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dirty="0">
              <a:solidFill>
                <a:schemeClr val="accent1">
                  <a:lumMod val="60000"/>
                  <a:lumOff val="40000"/>
                </a:schemeClr>
              </a:solidFill>
            </a:endParaRPr>
          </a:p>
        </p:txBody>
      </p:sp>
      <p:sp>
        <p:nvSpPr>
          <p:cNvPr id="36" name="Rectangle 35">
            <a:extLst>
              <a:ext uri="{FF2B5EF4-FFF2-40B4-BE49-F238E27FC236}">
                <a16:creationId xmlns:a16="http://schemas.microsoft.com/office/drawing/2014/main" id="{4E9349AF-0A23-065E-34B6-22E524786ACB}"/>
              </a:ext>
            </a:extLst>
          </p:cNvPr>
          <p:cNvSpPr/>
          <p:nvPr/>
        </p:nvSpPr>
        <p:spPr>
          <a:xfrm>
            <a:off x="1388451" y="1539531"/>
            <a:ext cx="4363543" cy="558685"/>
          </a:xfrm>
          <a:prstGeom prst="rect">
            <a:avLst/>
          </a:prstGeom>
          <a:solidFill>
            <a:srgbClr val="FFFF00">
              <a:alpha val="50000"/>
            </a:srgb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dirty="0">
              <a:solidFill>
                <a:schemeClr val="accent1">
                  <a:lumMod val="60000"/>
                  <a:lumOff val="40000"/>
                </a:schemeClr>
              </a:solidFill>
            </a:endParaRPr>
          </a:p>
        </p:txBody>
      </p:sp>
      <p:sp>
        <p:nvSpPr>
          <p:cNvPr id="26" name="Arrow: Left 25">
            <a:extLst>
              <a:ext uri="{FF2B5EF4-FFF2-40B4-BE49-F238E27FC236}">
                <a16:creationId xmlns:a16="http://schemas.microsoft.com/office/drawing/2014/main" id="{CF7BAC33-14BF-4F13-A381-71CC15E87463}"/>
              </a:ext>
            </a:extLst>
          </p:cNvPr>
          <p:cNvSpPr/>
          <p:nvPr/>
        </p:nvSpPr>
        <p:spPr>
          <a:xfrm rot="16200000">
            <a:off x="3840347" y="3053770"/>
            <a:ext cx="814697" cy="25384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4" name="Rectangle 23">
            <a:extLst>
              <a:ext uri="{FF2B5EF4-FFF2-40B4-BE49-F238E27FC236}">
                <a16:creationId xmlns:a16="http://schemas.microsoft.com/office/drawing/2014/main" id="{494BD439-A706-4D03-8046-88CD301A6795}"/>
              </a:ext>
            </a:extLst>
          </p:cNvPr>
          <p:cNvSpPr/>
          <p:nvPr/>
        </p:nvSpPr>
        <p:spPr>
          <a:xfrm>
            <a:off x="3687121" y="3588041"/>
            <a:ext cx="1138613" cy="219940"/>
          </a:xfrm>
          <a:prstGeom prst="rect">
            <a:avLst/>
          </a:prstGeom>
          <a:solidFill>
            <a:srgbClr val="FFFF00">
              <a:alpha val="50000"/>
            </a:srgbClr>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a:solidFill>
                <a:schemeClr val="accent1">
                  <a:lumMod val="60000"/>
                  <a:lumOff val="40000"/>
                </a:schemeClr>
              </a:solidFill>
            </a:endParaRPr>
          </a:p>
        </p:txBody>
      </p:sp>
      <p:sp>
        <p:nvSpPr>
          <p:cNvPr id="40" name="Rectangle 39">
            <a:extLst>
              <a:ext uri="{FF2B5EF4-FFF2-40B4-BE49-F238E27FC236}">
                <a16:creationId xmlns:a16="http://schemas.microsoft.com/office/drawing/2014/main" id="{9F73D80B-E18F-9B93-9ADD-2E43B1F613FC}"/>
              </a:ext>
            </a:extLst>
          </p:cNvPr>
          <p:cNvSpPr/>
          <p:nvPr/>
        </p:nvSpPr>
        <p:spPr>
          <a:xfrm>
            <a:off x="1403899" y="2101022"/>
            <a:ext cx="773614" cy="218437"/>
          </a:xfrm>
          <a:prstGeom prst="rect">
            <a:avLst/>
          </a:prstGeom>
          <a:solidFill>
            <a:srgbClr val="FFFF00">
              <a:alpha val="50000"/>
            </a:srgb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dirty="0">
              <a:solidFill>
                <a:schemeClr val="accent1">
                  <a:lumMod val="60000"/>
                  <a:lumOff val="40000"/>
                </a:schemeClr>
              </a:solidFill>
            </a:endParaRPr>
          </a:p>
        </p:txBody>
      </p:sp>
    </p:spTree>
    <p:extLst>
      <p:ext uri="{BB962C8B-B14F-4D97-AF65-F5344CB8AC3E}">
        <p14:creationId xmlns:p14="http://schemas.microsoft.com/office/powerpoint/2010/main" val="4207332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1000"/>
                                        <p:tgtEl>
                                          <p:spTgt spid="3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10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wipe(left)">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4">
                                            <p:txEl>
                                              <p:pRg st="0" end="0"/>
                                            </p:txEl>
                                          </p:spTgt>
                                        </p:tgtEl>
                                        <p:attrNameLst>
                                          <p:attrName>style.visibility</p:attrName>
                                        </p:attrNameLst>
                                      </p:cBhvr>
                                      <p:to>
                                        <p:strVal val="visible"/>
                                      </p:to>
                                    </p:set>
                                    <p:animEffect transition="in" filter="wipe(left)">
                                      <p:cBhvr>
                                        <p:cTn id="21" dur="500"/>
                                        <p:tgtEl>
                                          <p:spTgt spid="4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wipe(left)">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wipe(left)">
                                      <p:cBhvr>
                                        <p:cTn id="31" dur="500"/>
                                        <p:tgtEl>
                                          <p:spTgt spid="1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1000"/>
                                        <p:tgtEl>
                                          <p:spTgt spid="19"/>
                                        </p:tgtEl>
                                      </p:cBhvr>
                                    </p:animEffect>
                                  </p:childTnLst>
                                </p:cTn>
                              </p:par>
                            </p:childTnLst>
                          </p:cTn>
                        </p:par>
                        <p:par>
                          <p:cTn id="37" fill="hold">
                            <p:stCondLst>
                              <p:cond delay="1000"/>
                            </p:stCondLst>
                            <p:childTnLst>
                              <p:par>
                                <p:cTn id="38" presetID="22" presetClass="entr" presetSubtype="2"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10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9">
                                            <p:txEl>
                                              <p:pRg st="0" end="0"/>
                                            </p:txEl>
                                          </p:spTgt>
                                        </p:tgtEl>
                                        <p:attrNameLst>
                                          <p:attrName>style.visibility</p:attrName>
                                        </p:attrNameLst>
                                      </p:cBhvr>
                                      <p:to>
                                        <p:strVal val="visible"/>
                                      </p:to>
                                    </p:set>
                                    <p:animEffect transition="in" filter="wipe(left)">
                                      <p:cBhvr>
                                        <p:cTn id="55" dur="500"/>
                                        <p:tgtEl>
                                          <p:spTgt spid="2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1">
                                            <p:txEl>
                                              <p:pRg st="0" end="0"/>
                                            </p:txEl>
                                          </p:spTgt>
                                        </p:tgtEl>
                                        <p:attrNameLst>
                                          <p:attrName>style.visibility</p:attrName>
                                        </p:attrNameLst>
                                      </p:cBhvr>
                                      <p:to>
                                        <p:strVal val="visible"/>
                                      </p:to>
                                    </p:set>
                                    <p:animEffect transition="in" filter="fade">
                                      <p:cBhvr>
                                        <p:cTn id="60" dur="1000"/>
                                        <p:tgtEl>
                                          <p:spTgt spid="21">
                                            <p:txEl>
                                              <p:pRg st="0" end="0"/>
                                            </p:txEl>
                                          </p:spTgt>
                                        </p:tgtEl>
                                      </p:cBhvr>
                                    </p:animEffect>
                                    <p:anim calcmode="lin" valueType="num">
                                      <p:cBhvr>
                                        <p:cTn id="61"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22" presetClass="entr" presetSubtype="8"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3">
                                            <p:txEl>
                                              <p:pRg st="0" end="0"/>
                                            </p:txEl>
                                          </p:spTgt>
                                        </p:tgtEl>
                                        <p:attrNameLst>
                                          <p:attrName>style.visibility</p:attrName>
                                        </p:attrNameLst>
                                      </p:cBhvr>
                                      <p:to>
                                        <p:strVal val="visible"/>
                                      </p:to>
                                    </p:set>
                                    <p:animEffect transition="in" filter="wipe(left)">
                                      <p:cBhvr>
                                        <p:cTn id="76" dur="500"/>
                                        <p:tgtEl>
                                          <p:spTgt spid="33">
                                            <p:txEl>
                                              <p:pRg st="0" end="0"/>
                                            </p:txEl>
                                          </p:spTgt>
                                        </p:tgtEl>
                                      </p:cBhvr>
                                    </p:animEffect>
                                  </p:childTnLst>
                                </p:cTn>
                              </p:par>
                            </p:childTnLst>
                          </p:cTn>
                        </p:par>
                        <p:par>
                          <p:cTn id="77" fill="hold">
                            <p:stCondLst>
                              <p:cond delay="500"/>
                            </p:stCondLst>
                            <p:childTnLst>
                              <p:par>
                                <p:cTn id="78" presetID="22" presetClass="entr" presetSubtype="2"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right)">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38">
                                            <p:txEl>
                                              <p:pRg st="0" end="0"/>
                                            </p:txEl>
                                          </p:spTgt>
                                        </p:tgtEl>
                                        <p:attrNameLst>
                                          <p:attrName>style.visibility</p:attrName>
                                        </p:attrNameLst>
                                      </p:cBhvr>
                                      <p:to>
                                        <p:strVal val="visible"/>
                                      </p:to>
                                    </p:set>
                                    <p:animEffect transition="in" filter="wipe(left)">
                                      <p:cBhvr>
                                        <p:cTn id="85" dur="500"/>
                                        <p:tgtEl>
                                          <p:spTgt spid="38">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25">
                                            <p:txEl>
                                              <p:pRg st="0" end="0"/>
                                            </p:txEl>
                                          </p:spTgt>
                                        </p:tgtEl>
                                        <p:attrNameLst>
                                          <p:attrName>style.visibility</p:attrName>
                                        </p:attrNameLst>
                                      </p:cBhvr>
                                      <p:to>
                                        <p:strVal val="visible"/>
                                      </p:to>
                                    </p:set>
                                    <p:animEffect transition="in" filter="wipe(left)">
                                      <p:cBhvr>
                                        <p:cTn id="95" dur="500"/>
                                        <p:tgtEl>
                                          <p:spTgt spid="25">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wipe(left)">
                                      <p:cBhvr>
                                        <p:cTn id="100" dur="500"/>
                                        <p:tgtEl>
                                          <p:spTgt spid="3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25">
                                            <p:txEl>
                                              <p:pRg st="1" end="1"/>
                                            </p:txEl>
                                          </p:spTgt>
                                        </p:tgtEl>
                                        <p:attrNameLst>
                                          <p:attrName>style.visibility</p:attrName>
                                        </p:attrNameLst>
                                      </p:cBhvr>
                                      <p:to>
                                        <p:strVal val="visible"/>
                                      </p:to>
                                    </p:set>
                                    <p:animEffect transition="in" filter="wipe(left)">
                                      <p:cBhvr>
                                        <p:cTn id="105" dur="500"/>
                                        <p:tgtEl>
                                          <p:spTgt spid="25">
                                            <p:txEl>
                                              <p:pRg st="1" end="1"/>
                                            </p:txEl>
                                          </p:spTgt>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wipe(left)">
                                      <p:cBhvr>
                                        <p:cTn id="108" dur="500"/>
                                        <p:tgtEl>
                                          <p:spTgt spid="3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wipe(left)">
                                      <p:cBhvr>
                                        <p:cTn id="1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2" grpId="0" animBg="1"/>
      <p:bldP spid="43" grpId="0" animBg="1"/>
      <p:bldP spid="19" grpId="0" animBg="1"/>
      <p:bldP spid="36" grpId="0" animBg="1"/>
      <p:bldP spid="26" grpId="0" animBg="1"/>
      <p:bldP spid="24" grpId="0" animBg="1"/>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654345" y="5418765"/>
            <a:ext cx="578841" cy="300210"/>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5" y="151002"/>
            <a:ext cx="9143995" cy="6190661"/>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593750" y="5308647"/>
            <a:ext cx="727788" cy="300210"/>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031433" y="5329485"/>
            <a:ext cx="727788" cy="300210"/>
          </a:xfrm>
          <a:prstGeom prst="rect">
            <a:avLst/>
          </a:prstGeom>
          <a:solidFill>
            <a:schemeClr val="bg1"/>
          </a:solidFill>
        </p:spPr>
        <p:txBody>
          <a:bodyPr wrap="square" rtlCol="0">
            <a:spAutoFit/>
          </a:bodyPr>
          <a:lstStyle/>
          <a:p>
            <a:endParaRPr lang="en-US" sz="1351" dirty="0"/>
          </a:p>
        </p:txBody>
      </p:sp>
      <p:sp>
        <p:nvSpPr>
          <p:cNvPr id="3" name="Google Shape;188;p4">
            <a:extLst>
              <a:ext uri="{FF2B5EF4-FFF2-40B4-BE49-F238E27FC236}">
                <a16:creationId xmlns:a16="http://schemas.microsoft.com/office/drawing/2014/main" id="{E66876A8-6A22-488B-9094-FA03989A09DB}"/>
              </a:ext>
            </a:extLst>
          </p:cNvPr>
          <p:cNvSpPr txBox="1">
            <a:spLocks/>
          </p:cNvSpPr>
          <p:nvPr/>
        </p:nvSpPr>
        <p:spPr>
          <a:xfrm>
            <a:off x="157230" y="611584"/>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3001" dirty="0">
                <a:latin typeface="Palatino Linotype" panose="02040502050505030304" pitchFamily="18" charset="0"/>
              </a:rPr>
              <a:t>Home Health Care </a:t>
            </a:r>
            <a:r>
              <a:rPr lang="en-US" sz="3001" i="1" dirty="0">
                <a:latin typeface="Palatino Linotype" panose="02040502050505030304" pitchFamily="18" charset="0"/>
              </a:rPr>
              <a:t>-</a:t>
            </a:r>
            <a:r>
              <a:rPr lang="en-US" sz="3001" dirty="0">
                <a:latin typeface="Palatino Linotype" panose="02040502050505030304" pitchFamily="18" charset="0"/>
              </a:rPr>
              <a:t> Select</a:t>
            </a:r>
            <a:r>
              <a:rPr lang="en-US" sz="3001" i="1" dirty="0">
                <a:latin typeface="Palatino Linotype" panose="02040502050505030304" pitchFamily="18" charset="0"/>
              </a:rPr>
              <a:t> “</a:t>
            </a:r>
            <a:r>
              <a:rPr lang="en-US" sz="3001" dirty="0">
                <a:latin typeface="Palatino Linotype" panose="02040502050505030304" pitchFamily="18" charset="0"/>
              </a:rPr>
              <a:t>Triggers”</a:t>
            </a:r>
          </a:p>
        </p:txBody>
      </p:sp>
      <p:pic>
        <p:nvPicPr>
          <p:cNvPr id="13" name="Picture 12">
            <a:extLst>
              <a:ext uri="{FF2B5EF4-FFF2-40B4-BE49-F238E27FC236}">
                <a16:creationId xmlns:a16="http://schemas.microsoft.com/office/drawing/2014/main" id="{2994FEC0-4709-43DE-AAF9-9F610DA1522D}"/>
              </a:ext>
            </a:extLst>
          </p:cNvPr>
          <p:cNvPicPr>
            <a:picLocks noChangeAspect="1"/>
          </p:cNvPicPr>
          <p:nvPr/>
        </p:nvPicPr>
        <p:blipFill>
          <a:blip r:embed="rId3"/>
          <a:stretch>
            <a:fillRect/>
          </a:stretch>
        </p:blipFill>
        <p:spPr>
          <a:xfrm>
            <a:off x="681688" y="2044359"/>
            <a:ext cx="7780631" cy="2379201"/>
          </a:xfrm>
          <a:prstGeom prst="rect">
            <a:avLst/>
          </a:prstGeom>
        </p:spPr>
      </p:pic>
      <p:sp>
        <p:nvSpPr>
          <p:cNvPr id="9" name="TextBox 8">
            <a:extLst>
              <a:ext uri="{FF2B5EF4-FFF2-40B4-BE49-F238E27FC236}">
                <a16:creationId xmlns:a16="http://schemas.microsoft.com/office/drawing/2014/main" id="{4569A4E5-5684-42C8-BE66-EAE1C39F28BC}"/>
              </a:ext>
            </a:extLst>
          </p:cNvPr>
          <p:cNvSpPr txBox="1"/>
          <p:nvPr/>
        </p:nvSpPr>
        <p:spPr>
          <a:xfrm>
            <a:off x="957644" y="4423557"/>
            <a:ext cx="218912" cy="300210"/>
          </a:xfrm>
          <a:prstGeom prst="rect">
            <a:avLst/>
          </a:prstGeom>
          <a:solidFill>
            <a:schemeClr val="bg1"/>
          </a:solidFill>
        </p:spPr>
        <p:txBody>
          <a:bodyPr wrap="square" rtlCol="0">
            <a:spAutoFit/>
          </a:bodyPr>
          <a:lstStyle/>
          <a:p>
            <a:endParaRPr lang="en-US" sz="1351" dirty="0"/>
          </a:p>
        </p:txBody>
      </p:sp>
      <p:sp>
        <p:nvSpPr>
          <p:cNvPr id="15" name="Rectangle 14">
            <a:extLst>
              <a:ext uri="{FF2B5EF4-FFF2-40B4-BE49-F238E27FC236}">
                <a16:creationId xmlns:a16="http://schemas.microsoft.com/office/drawing/2014/main" id="{4D842DAF-B463-46E9-AF3A-C9E190E56736}"/>
              </a:ext>
            </a:extLst>
          </p:cNvPr>
          <p:cNvSpPr/>
          <p:nvPr/>
        </p:nvSpPr>
        <p:spPr>
          <a:xfrm>
            <a:off x="736682" y="2059034"/>
            <a:ext cx="6769375" cy="231419"/>
          </a:xfrm>
          <a:prstGeom prst="rect">
            <a:avLst/>
          </a:prstGeom>
          <a:solidFill>
            <a:srgbClr val="FFC000">
              <a:alpha val="50000"/>
            </a:srgbClr>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a:solidFill>
                <a:schemeClr val="accent1">
                  <a:lumMod val="60000"/>
                  <a:lumOff val="40000"/>
                </a:schemeClr>
              </a:solidFill>
            </a:endParaRPr>
          </a:p>
        </p:txBody>
      </p:sp>
      <p:cxnSp>
        <p:nvCxnSpPr>
          <p:cNvPr id="19" name="Straight Connector 18">
            <a:extLst>
              <a:ext uri="{FF2B5EF4-FFF2-40B4-BE49-F238E27FC236}">
                <a16:creationId xmlns:a16="http://schemas.microsoft.com/office/drawing/2014/main" id="{67C8CB9D-C16B-49F4-9E62-0E8C947D2BAF}"/>
              </a:ext>
            </a:extLst>
          </p:cNvPr>
          <p:cNvCxnSpPr>
            <a:cxnSpLocks/>
          </p:cNvCxnSpPr>
          <p:nvPr/>
        </p:nvCxnSpPr>
        <p:spPr>
          <a:xfrm>
            <a:off x="3567424" y="2952401"/>
            <a:ext cx="2359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167AB3B-5D34-4633-B62C-1C44785951E6}"/>
              </a:ext>
            </a:extLst>
          </p:cNvPr>
          <p:cNvCxnSpPr>
            <a:cxnSpLocks/>
          </p:cNvCxnSpPr>
          <p:nvPr/>
        </p:nvCxnSpPr>
        <p:spPr>
          <a:xfrm>
            <a:off x="5971918" y="3532289"/>
            <a:ext cx="22954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26D078C-F044-4457-823B-8FECA5C9DAC3}"/>
              </a:ext>
            </a:extLst>
          </p:cNvPr>
          <p:cNvCxnSpPr>
            <a:cxnSpLocks/>
          </p:cNvCxnSpPr>
          <p:nvPr/>
        </p:nvCxnSpPr>
        <p:spPr>
          <a:xfrm>
            <a:off x="1977709" y="3703215"/>
            <a:ext cx="54528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DE244F7-3B04-4355-927D-B7CAC0305D9C}"/>
              </a:ext>
            </a:extLst>
          </p:cNvPr>
          <p:cNvCxnSpPr>
            <a:cxnSpLocks/>
          </p:cNvCxnSpPr>
          <p:nvPr/>
        </p:nvCxnSpPr>
        <p:spPr>
          <a:xfrm>
            <a:off x="1616985" y="2701779"/>
            <a:ext cx="52724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B883A47-736A-44A9-8D4C-0E119E49CF6A}"/>
              </a:ext>
            </a:extLst>
          </p:cNvPr>
          <p:cNvSpPr txBox="1"/>
          <p:nvPr/>
        </p:nvSpPr>
        <p:spPr>
          <a:xfrm>
            <a:off x="3567424" y="5052060"/>
            <a:ext cx="1898962" cy="613841"/>
          </a:xfrm>
          <a:prstGeom prst="rect">
            <a:avLst/>
          </a:prstGeom>
          <a:solidFill>
            <a:schemeClr val="bg1"/>
          </a:solidFill>
        </p:spPr>
        <p:txBody>
          <a:bodyPr wrap="square" rtlCol="0">
            <a:spAutoFit/>
          </a:bodyPr>
          <a:lstStyle/>
          <a:p>
            <a:endParaRPr lang="en-US" sz="1351" dirty="0"/>
          </a:p>
        </p:txBody>
      </p:sp>
      <p:pic>
        <p:nvPicPr>
          <p:cNvPr id="25" name="Picture 24">
            <a:extLst>
              <a:ext uri="{FF2B5EF4-FFF2-40B4-BE49-F238E27FC236}">
                <a16:creationId xmlns:a16="http://schemas.microsoft.com/office/drawing/2014/main" id="{71F5819E-83F0-4D4F-B425-5E07562FC4B4}"/>
              </a:ext>
              <a:ext uri="{147F2762-F138-4A5C-976F-8EAC2B608ADB}">
                <a16:predDERef xmlns:a16="http://schemas.microsoft.com/office/drawing/2014/main" pred="{3B886DB3-B423-4A9D-90A9-DE67FB2340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857940" y="172327"/>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572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6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654345" y="5418765"/>
            <a:ext cx="578841" cy="300210"/>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10486" y="117446"/>
            <a:ext cx="9143995" cy="6384022"/>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579871" y="5384493"/>
            <a:ext cx="727788" cy="300210"/>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057561" y="5418765"/>
            <a:ext cx="727788" cy="300210"/>
          </a:xfrm>
          <a:prstGeom prst="rect">
            <a:avLst/>
          </a:prstGeom>
          <a:solidFill>
            <a:schemeClr val="bg1"/>
          </a:solidFill>
        </p:spPr>
        <p:txBody>
          <a:bodyPr wrap="square" rtlCol="0">
            <a:spAutoFit/>
          </a:bodyPr>
          <a:lstStyle/>
          <a:p>
            <a:endParaRPr lang="en-US" sz="1351" dirty="0"/>
          </a:p>
        </p:txBody>
      </p:sp>
      <p:sp>
        <p:nvSpPr>
          <p:cNvPr id="3" name="Google Shape;188;p4">
            <a:extLst>
              <a:ext uri="{FF2B5EF4-FFF2-40B4-BE49-F238E27FC236}">
                <a16:creationId xmlns:a16="http://schemas.microsoft.com/office/drawing/2014/main" id="{719A2C5C-AF5E-431C-8C39-8D6312DCBBA9}"/>
              </a:ext>
            </a:extLst>
          </p:cNvPr>
          <p:cNvSpPr txBox="1">
            <a:spLocks/>
          </p:cNvSpPr>
          <p:nvPr/>
        </p:nvSpPr>
        <p:spPr>
          <a:xfrm>
            <a:off x="148358" y="691048"/>
            <a:ext cx="669910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3001" dirty="0">
                <a:latin typeface="Palatino Linotype" panose="02040502050505030304" pitchFamily="18" charset="0"/>
              </a:rPr>
              <a:t>Home Health Care </a:t>
            </a:r>
            <a:r>
              <a:rPr lang="en-US" sz="3001" i="1" dirty="0">
                <a:latin typeface="Palatino Linotype" panose="02040502050505030304" pitchFamily="18" charset="0"/>
              </a:rPr>
              <a:t>– </a:t>
            </a:r>
            <a:r>
              <a:rPr lang="en-US" sz="3001" dirty="0">
                <a:latin typeface="Palatino Linotype" panose="02040502050505030304" pitchFamily="18" charset="0"/>
              </a:rPr>
              <a:t>Select “Features”</a:t>
            </a:r>
          </a:p>
        </p:txBody>
      </p:sp>
      <p:pic>
        <p:nvPicPr>
          <p:cNvPr id="6" name="Picture 5">
            <a:extLst>
              <a:ext uri="{FF2B5EF4-FFF2-40B4-BE49-F238E27FC236}">
                <a16:creationId xmlns:a16="http://schemas.microsoft.com/office/drawing/2014/main" id="{06652186-A79A-4F92-8A87-06E89D7DCF64}"/>
              </a:ext>
            </a:extLst>
          </p:cNvPr>
          <p:cNvPicPr>
            <a:picLocks noChangeAspect="1"/>
          </p:cNvPicPr>
          <p:nvPr/>
        </p:nvPicPr>
        <p:blipFill>
          <a:blip r:embed="rId3"/>
          <a:stretch>
            <a:fillRect/>
          </a:stretch>
        </p:blipFill>
        <p:spPr>
          <a:xfrm>
            <a:off x="89073" y="2309084"/>
            <a:ext cx="8983625" cy="843515"/>
          </a:xfrm>
          <a:prstGeom prst="rect">
            <a:avLst/>
          </a:prstGeom>
        </p:spPr>
      </p:pic>
      <p:pic>
        <p:nvPicPr>
          <p:cNvPr id="9" name="Picture 8">
            <a:extLst>
              <a:ext uri="{FF2B5EF4-FFF2-40B4-BE49-F238E27FC236}">
                <a16:creationId xmlns:a16="http://schemas.microsoft.com/office/drawing/2014/main" id="{EDE72C1A-1398-4073-BDAF-9F8B4E22E148}"/>
              </a:ext>
            </a:extLst>
          </p:cNvPr>
          <p:cNvPicPr>
            <a:picLocks noChangeAspect="1"/>
          </p:cNvPicPr>
          <p:nvPr/>
        </p:nvPicPr>
        <p:blipFill>
          <a:blip r:embed="rId4"/>
          <a:stretch>
            <a:fillRect/>
          </a:stretch>
        </p:blipFill>
        <p:spPr>
          <a:xfrm>
            <a:off x="164136" y="3392405"/>
            <a:ext cx="8930039" cy="843515"/>
          </a:xfrm>
          <a:prstGeom prst="rect">
            <a:avLst/>
          </a:prstGeom>
        </p:spPr>
      </p:pic>
      <p:sp>
        <p:nvSpPr>
          <p:cNvPr id="11" name="Rectangle 10">
            <a:extLst>
              <a:ext uri="{FF2B5EF4-FFF2-40B4-BE49-F238E27FC236}">
                <a16:creationId xmlns:a16="http://schemas.microsoft.com/office/drawing/2014/main" id="{38205B04-61BA-4523-9A33-798A996F4D61}"/>
              </a:ext>
            </a:extLst>
          </p:cNvPr>
          <p:cNvSpPr/>
          <p:nvPr/>
        </p:nvSpPr>
        <p:spPr>
          <a:xfrm>
            <a:off x="170424" y="2397246"/>
            <a:ext cx="1943605" cy="272028"/>
          </a:xfrm>
          <a:prstGeom prst="rect">
            <a:avLst/>
          </a:prstGeom>
          <a:solidFill>
            <a:srgbClr val="FFC000">
              <a:alpha val="50000"/>
            </a:srgbClr>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a:solidFill>
                <a:schemeClr val="accent1">
                  <a:lumMod val="60000"/>
                  <a:lumOff val="40000"/>
                </a:schemeClr>
              </a:solidFill>
            </a:endParaRPr>
          </a:p>
        </p:txBody>
      </p:sp>
      <p:cxnSp>
        <p:nvCxnSpPr>
          <p:cNvPr id="13" name="Straight Connector 12">
            <a:extLst>
              <a:ext uri="{FF2B5EF4-FFF2-40B4-BE49-F238E27FC236}">
                <a16:creationId xmlns:a16="http://schemas.microsoft.com/office/drawing/2014/main" id="{6E5AE28D-B8E5-4C53-AA15-A7255DFE575F}"/>
              </a:ext>
            </a:extLst>
          </p:cNvPr>
          <p:cNvCxnSpPr/>
          <p:nvPr/>
        </p:nvCxnSpPr>
        <p:spPr>
          <a:xfrm>
            <a:off x="2705455" y="2964984"/>
            <a:ext cx="49893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E8A0B15-048C-4A73-9611-5A543E7ACD57}"/>
              </a:ext>
            </a:extLst>
          </p:cNvPr>
          <p:cNvSpPr/>
          <p:nvPr/>
        </p:nvSpPr>
        <p:spPr>
          <a:xfrm>
            <a:off x="170421" y="3390253"/>
            <a:ext cx="2730075" cy="272028"/>
          </a:xfrm>
          <a:prstGeom prst="rect">
            <a:avLst/>
          </a:prstGeom>
          <a:solidFill>
            <a:srgbClr val="FFC000">
              <a:alpha val="50000"/>
            </a:srgbClr>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sz="1351">
              <a:solidFill>
                <a:schemeClr val="accent1">
                  <a:lumMod val="60000"/>
                  <a:lumOff val="40000"/>
                </a:schemeClr>
              </a:solidFill>
            </a:endParaRPr>
          </a:p>
        </p:txBody>
      </p:sp>
      <p:cxnSp>
        <p:nvCxnSpPr>
          <p:cNvPr id="15" name="Straight Connector 14">
            <a:extLst>
              <a:ext uri="{FF2B5EF4-FFF2-40B4-BE49-F238E27FC236}">
                <a16:creationId xmlns:a16="http://schemas.microsoft.com/office/drawing/2014/main" id="{05197A4E-1929-4034-9683-2534F0EE6088}"/>
              </a:ext>
            </a:extLst>
          </p:cNvPr>
          <p:cNvCxnSpPr>
            <a:cxnSpLocks/>
          </p:cNvCxnSpPr>
          <p:nvPr/>
        </p:nvCxnSpPr>
        <p:spPr>
          <a:xfrm>
            <a:off x="2977047" y="3662279"/>
            <a:ext cx="39501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D415689-3BB1-4890-BC9D-BEB28F0C9B0C}"/>
              </a:ext>
            </a:extLst>
          </p:cNvPr>
          <p:cNvSpPr txBox="1"/>
          <p:nvPr/>
        </p:nvSpPr>
        <p:spPr>
          <a:xfrm>
            <a:off x="3187817" y="4983062"/>
            <a:ext cx="2315361" cy="954118"/>
          </a:xfrm>
          <a:prstGeom prst="rect">
            <a:avLst/>
          </a:prstGeom>
          <a:solidFill>
            <a:schemeClr val="bg1"/>
          </a:solidFill>
        </p:spPr>
        <p:txBody>
          <a:bodyPr wrap="square" rtlCol="0">
            <a:spAutoFit/>
          </a:bodyPr>
          <a:lstStyle/>
          <a:p>
            <a:endParaRPr lang="en-US" sz="1351" dirty="0"/>
          </a:p>
        </p:txBody>
      </p:sp>
      <p:pic>
        <p:nvPicPr>
          <p:cNvPr id="17" name="Picture 16">
            <a:extLst>
              <a:ext uri="{FF2B5EF4-FFF2-40B4-BE49-F238E27FC236}">
                <a16:creationId xmlns:a16="http://schemas.microsoft.com/office/drawing/2014/main" id="{2B06740F-7105-46E6-80E7-383371180F4B}"/>
              </a:ext>
              <a:ext uri="{147F2762-F138-4A5C-976F-8EAC2B608ADB}">
                <a16:predDERef xmlns:a16="http://schemas.microsoft.com/office/drawing/2014/main" pred="{3B886DB3-B423-4A9D-90A9-DE67FB2340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857940" y="180716"/>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594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6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26DE51F-C1F8-C114-AD80-F9EC4360D976}"/>
              </a:ext>
            </a:extLst>
          </p:cNvPr>
          <p:cNvPicPr>
            <a:picLocks noChangeAspect="1"/>
          </p:cNvPicPr>
          <p:nvPr/>
        </p:nvPicPr>
        <p:blipFill>
          <a:blip r:embed="rId2"/>
          <a:stretch>
            <a:fillRect/>
          </a:stretch>
        </p:blipFill>
        <p:spPr>
          <a:xfrm>
            <a:off x="1358863" y="476349"/>
            <a:ext cx="6243455" cy="5905302"/>
          </a:xfrm>
          <a:prstGeom prst="rect">
            <a:avLst/>
          </a:prstGeom>
          <a:ln>
            <a:noFill/>
          </a:ln>
          <a:effectLst>
            <a:softEdge rad="112500"/>
          </a:effectLst>
        </p:spPr>
      </p:pic>
    </p:spTree>
    <p:extLst>
      <p:ext uri="{BB962C8B-B14F-4D97-AF65-F5344CB8AC3E}">
        <p14:creationId xmlns:p14="http://schemas.microsoft.com/office/powerpoint/2010/main" val="376755149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1" y="634809"/>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654345" y="5418765"/>
            <a:ext cx="578841" cy="300210"/>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0" y="382772"/>
            <a:ext cx="9144000" cy="5780123"/>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579871" y="5176414"/>
            <a:ext cx="727788" cy="300210"/>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7955862" y="5158249"/>
            <a:ext cx="727788" cy="300210"/>
          </a:xfrm>
          <a:prstGeom prst="rect">
            <a:avLst/>
          </a:prstGeom>
          <a:solidFill>
            <a:schemeClr val="bg1"/>
          </a:solidFill>
        </p:spPr>
        <p:txBody>
          <a:bodyPr wrap="square" rtlCol="0">
            <a:spAutoFit/>
          </a:bodyPr>
          <a:lstStyle/>
          <a:p>
            <a:endParaRPr lang="en-US" sz="1351" dirty="0"/>
          </a:p>
        </p:txBody>
      </p:sp>
      <p:sp>
        <p:nvSpPr>
          <p:cNvPr id="3" name="Google Shape;188;p4">
            <a:extLst>
              <a:ext uri="{FF2B5EF4-FFF2-40B4-BE49-F238E27FC236}">
                <a16:creationId xmlns:a16="http://schemas.microsoft.com/office/drawing/2014/main" id="{BFAAFE38-5321-4B20-8D98-F3C31C0EB6CF}"/>
              </a:ext>
            </a:extLst>
          </p:cNvPr>
          <p:cNvSpPr txBox="1">
            <a:spLocks/>
          </p:cNvSpPr>
          <p:nvPr/>
        </p:nvSpPr>
        <p:spPr>
          <a:xfrm>
            <a:off x="114238" y="793346"/>
            <a:ext cx="6867747"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3001" dirty="0">
                <a:latin typeface="Palatino Linotype" panose="02040502050505030304" pitchFamily="18" charset="0"/>
              </a:rPr>
              <a:t>Home Health Care Select </a:t>
            </a:r>
            <a:r>
              <a:rPr lang="en-US" sz="3001" i="1" dirty="0">
                <a:latin typeface="Palatino Linotype" panose="02040502050505030304" pitchFamily="18" charset="0"/>
              </a:rPr>
              <a:t>– </a:t>
            </a:r>
            <a:r>
              <a:rPr lang="en-US" sz="3001" dirty="0">
                <a:latin typeface="Palatino Linotype" panose="02040502050505030304" pitchFamily="18" charset="0"/>
              </a:rPr>
              <a:t>Application</a:t>
            </a:r>
          </a:p>
        </p:txBody>
      </p:sp>
      <p:pic>
        <p:nvPicPr>
          <p:cNvPr id="15" name="Picture 14">
            <a:extLst>
              <a:ext uri="{FF2B5EF4-FFF2-40B4-BE49-F238E27FC236}">
                <a16:creationId xmlns:a16="http://schemas.microsoft.com/office/drawing/2014/main" id="{47173433-92E5-42AB-B789-27861CA28738}"/>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940" y="340107"/>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CF655C9-DE09-D61C-DC4E-1D847A682EAA}"/>
              </a:ext>
            </a:extLst>
          </p:cNvPr>
          <p:cNvPicPr>
            <a:picLocks noChangeAspect="1"/>
          </p:cNvPicPr>
          <p:nvPr/>
        </p:nvPicPr>
        <p:blipFill>
          <a:blip r:embed="rId4"/>
          <a:stretch>
            <a:fillRect/>
          </a:stretch>
        </p:blipFill>
        <p:spPr>
          <a:xfrm>
            <a:off x="463522" y="1626607"/>
            <a:ext cx="4051018" cy="5186055"/>
          </a:xfrm>
          <a:prstGeom prst="rect">
            <a:avLst/>
          </a:prstGeom>
          <a:ln>
            <a:solidFill>
              <a:schemeClr val="tx1"/>
            </a:solidFill>
          </a:ln>
        </p:spPr>
      </p:pic>
      <p:pic>
        <p:nvPicPr>
          <p:cNvPr id="16" name="Picture 15">
            <a:extLst>
              <a:ext uri="{FF2B5EF4-FFF2-40B4-BE49-F238E27FC236}">
                <a16:creationId xmlns:a16="http://schemas.microsoft.com/office/drawing/2014/main" id="{FB2BC252-5DAF-9828-45A4-0C2ED4132BAB}"/>
              </a:ext>
            </a:extLst>
          </p:cNvPr>
          <p:cNvPicPr>
            <a:picLocks noChangeAspect="1"/>
          </p:cNvPicPr>
          <p:nvPr/>
        </p:nvPicPr>
        <p:blipFill>
          <a:blip r:embed="rId5"/>
          <a:stretch>
            <a:fillRect/>
          </a:stretch>
        </p:blipFill>
        <p:spPr>
          <a:xfrm>
            <a:off x="4657782" y="1626607"/>
            <a:ext cx="4051018" cy="5186055"/>
          </a:xfrm>
          <a:prstGeom prst="rect">
            <a:avLst/>
          </a:prstGeom>
          <a:ln>
            <a:solidFill>
              <a:schemeClr val="tx1"/>
            </a:solidFill>
          </a:ln>
        </p:spPr>
      </p:pic>
      <p:sp>
        <p:nvSpPr>
          <p:cNvPr id="13" name="TextBox 12">
            <a:extLst>
              <a:ext uri="{FF2B5EF4-FFF2-40B4-BE49-F238E27FC236}">
                <a16:creationId xmlns:a16="http://schemas.microsoft.com/office/drawing/2014/main" id="{CEF631B2-CCDB-460A-82D5-6878E429CF92}"/>
              </a:ext>
            </a:extLst>
          </p:cNvPr>
          <p:cNvSpPr txBox="1"/>
          <p:nvPr/>
        </p:nvSpPr>
        <p:spPr>
          <a:xfrm rot="20184362">
            <a:off x="1528842" y="3044719"/>
            <a:ext cx="1718291" cy="923458"/>
          </a:xfrm>
          <a:prstGeom prst="rect">
            <a:avLst/>
          </a:prstGeom>
          <a:noFill/>
        </p:spPr>
        <p:txBody>
          <a:bodyPr wrap="none" rtlCol="0">
            <a:spAutoFit/>
          </a:bodyPr>
          <a:lstStyle/>
          <a:p>
            <a:r>
              <a:rPr lang="en-US" sz="5401" b="1" dirty="0">
                <a:ln w="22225">
                  <a:solidFill>
                    <a:schemeClr val="accent2"/>
                  </a:solidFill>
                  <a:prstDash val="solid"/>
                </a:ln>
                <a:solidFill>
                  <a:srgbClr val="009999"/>
                </a:solidFill>
              </a:rPr>
              <a:t>Front</a:t>
            </a:r>
          </a:p>
        </p:txBody>
      </p:sp>
      <p:sp>
        <p:nvSpPr>
          <p:cNvPr id="14" name="TextBox 13">
            <a:extLst>
              <a:ext uri="{FF2B5EF4-FFF2-40B4-BE49-F238E27FC236}">
                <a16:creationId xmlns:a16="http://schemas.microsoft.com/office/drawing/2014/main" id="{20B4C9D9-E362-4581-A7F9-47A9D2CC2A53}"/>
              </a:ext>
            </a:extLst>
          </p:cNvPr>
          <p:cNvSpPr txBox="1"/>
          <p:nvPr/>
        </p:nvSpPr>
        <p:spPr>
          <a:xfrm rot="20071934">
            <a:off x="5932712" y="3044719"/>
            <a:ext cx="1535998" cy="923458"/>
          </a:xfrm>
          <a:prstGeom prst="rect">
            <a:avLst/>
          </a:prstGeom>
          <a:noFill/>
        </p:spPr>
        <p:txBody>
          <a:bodyPr wrap="none" rtlCol="0">
            <a:spAutoFit/>
          </a:bodyPr>
          <a:lstStyle/>
          <a:p>
            <a:r>
              <a:rPr lang="en-US" sz="5401" b="1" dirty="0">
                <a:ln w="22225">
                  <a:solidFill>
                    <a:schemeClr val="accent2"/>
                  </a:solidFill>
                  <a:prstDash val="solid"/>
                </a:ln>
                <a:solidFill>
                  <a:srgbClr val="009999"/>
                </a:solidFill>
              </a:rPr>
              <a:t>Back</a:t>
            </a:r>
          </a:p>
        </p:txBody>
      </p:sp>
    </p:spTree>
    <p:extLst>
      <p:ext uri="{BB962C8B-B14F-4D97-AF65-F5344CB8AC3E}">
        <p14:creationId xmlns:p14="http://schemas.microsoft.com/office/powerpoint/2010/main" val="311810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6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654345" y="5418765"/>
            <a:ext cx="578841" cy="300210"/>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5" y="215489"/>
            <a:ext cx="9143999" cy="5857291"/>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654345" y="5173647"/>
            <a:ext cx="727788" cy="300210"/>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003329" y="5135073"/>
            <a:ext cx="727788" cy="300210"/>
          </a:xfrm>
          <a:prstGeom prst="rect">
            <a:avLst/>
          </a:prstGeom>
          <a:solidFill>
            <a:schemeClr val="bg1"/>
          </a:solidFill>
        </p:spPr>
        <p:txBody>
          <a:bodyPr wrap="square" rtlCol="0">
            <a:spAutoFit/>
          </a:bodyPr>
          <a:lstStyle/>
          <a:p>
            <a:endParaRPr lang="en-US" sz="1351" dirty="0"/>
          </a:p>
        </p:txBody>
      </p:sp>
      <p:sp>
        <p:nvSpPr>
          <p:cNvPr id="3" name="Google Shape;188;p4">
            <a:extLst>
              <a:ext uri="{FF2B5EF4-FFF2-40B4-BE49-F238E27FC236}">
                <a16:creationId xmlns:a16="http://schemas.microsoft.com/office/drawing/2014/main" id="{4E6B7828-2DEE-4F95-BADD-4888A745EE6B}"/>
              </a:ext>
            </a:extLst>
          </p:cNvPr>
          <p:cNvSpPr txBox="1">
            <a:spLocks/>
          </p:cNvSpPr>
          <p:nvPr/>
        </p:nvSpPr>
        <p:spPr>
          <a:xfrm>
            <a:off x="157235" y="655043"/>
            <a:ext cx="7746510"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2800" dirty="0">
                <a:latin typeface="Palatino Linotype" panose="02040502050505030304" pitchFamily="18" charset="0"/>
              </a:rPr>
              <a:t>Home Health Care Select </a:t>
            </a:r>
            <a:r>
              <a:rPr lang="en-US" sz="2800" i="1" dirty="0">
                <a:latin typeface="Palatino Linotype" panose="02040502050505030304" pitchFamily="18" charset="0"/>
              </a:rPr>
              <a:t>– </a:t>
            </a:r>
            <a:r>
              <a:rPr lang="en-US" sz="2800" dirty="0">
                <a:latin typeface="Palatino Linotype" panose="02040502050505030304" pitchFamily="18" charset="0"/>
              </a:rPr>
              <a:t>Application </a:t>
            </a:r>
          </a:p>
        </p:txBody>
      </p:sp>
      <p:pic>
        <p:nvPicPr>
          <p:cNvPr id="22" name="Picture 21">
            <a:extLst>
              <a:ext uri="{FF2B5EF4-FFF2-40B4-BE49-F238E27FC236}">
                <a16:creationId xmlns:a16="http://schemas.microsoft.com/office/drawing/2014/main" id="{7E56CFCF-793A-4EC4-850F-8C3BA2512B53}"/>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940" y="197494"/>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6C9B1D29-D470-AD3B-DC25-5034BDC5F18D}"/>
              </a:ext>
            </a:extLst>
          </p:cNvPr>
          <p:cNvPicPr>
            <a:picLocks noChangeAspect="1"/>
          </p:cNvPicPr>
          <p:nvPr/>
        </p:nvPicPr>
        <p:blipFill>
          <a:blip r:embed="rId4"/>
          <a:stretch>
            <a:fillRect/>
          </a:stretch>
        </p:blipFill>
        <p:spPr>
          <a:xfrm>
            <a:off x="120593" y="4097177"/>
            <a:ext cx="8942464" cy="2617426"/>
          </a:xfrm>
          <a:prstGeom prst="rect">
            <a:avLst/>
          </a:prstGeom>
        </p:spPr>
      </p:pic>
      <p:pic>
        <p:nvPicPr>
          <p:cNvPr id="27" name="Picture 26">
            <a:extLst>
              <a:ext uri="{FF2B5EF4-FFF2-40B4-BE49-F238E27FC236}">
                <a16:creationId xmlns:a16="http://schemas.microsoft.com/office/drawing/2014/main" id="{8E0E1AF6-EAEF-7A2A-EFB0-E4EC7592CAD5}"/>
              </a:ext>
            </a:extLst>
          </p:cNvPr>
          <p:cNvPicPr>
            <a:picLocks noChangeAspect="1"/>
          </p:cNvPicPr>
          <p:nvPr/>
        </p:nvPicPr>
        <p:blipFill>
          <a:blip r:embed="rId5"/>
          <a:stretch>
            <a:fillRect/>
          </a:stretch>
        </p:blipFill>
        <p:spPr>
          <a:xfrm>
            <a:off x="139543" y="1496406"/>
            <a:ext cx="8942464" cy="2525422"/>
          </a:xfrm>
          <a:prstGeom prst="rect">
            <a:avLst/>
          </a:prstGeom>
        </p:spPr>
      </p:pic>
      <p:pic>
        <p:nvPicPr>
          <p:cNvPr id="17" name="Picture 16" descr="A stop sign&#10;&#10;Description automatically generated">
            <a:extLst>
              <a:ext uri="{FF2B5EF4-FFF2-40B4-BE49-F238E27FC236}">
                <a16:creationId xmlns:a16="http://schemas.microsoft.com/office/drawing/2014/main" id="{0347E10C-911C-434A-9CDF-8E9D765BEDF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897824" y="1787713"/>
            <a:ext cx="744009" cy="744009"/>
          </a:xfrm>
          <a:prstGeom prst="rect">
            <a:avLst/>
          </a:prstGeom>
        </p:spPr>
      </p:pic>
      <p:pic>
        <p:nvPicPr>
          <p:cNvPr id="29" name="Picture 28" descr="A stop sign&#10;&#10;Description automatically generated">
            <a:extLst>
              <a:ext uri="{FF2B5EF4-FFF2-40B4-BE49-F238E27FC236}">
                <a16:creationId xmlns:a16="http://schemas.microsoft.com/office/drawing/2014/main" id="{E34579D3-14E5-FFEC-BE4D-1C70BD6A9C8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897823" y="4450635"/>
            <a:ext cx="744009" cy="744009"/>
          </a:xfrm>
          <a:prstGeom prst="rect">
            <a:avLst/>
          </a:prstGeom>
        </p:spPr>
      </p:pic>
      <p:sp>
        <p:nvSpPr>
          <p:cNvPr id="6" name="Rectangle 5">
            <a:extLst>
              <a:ext uri="{FF2B5EF4-FFF2-40B4-BE49-F238E27FC236}">
                <a16:creationId xmlns:a16="http://schemas.microsoft.com/office/drawing/2014/main" id="{B45413A4-CCB5-53D9-D69C-BF35E1465740}"/>
              </a:ext>
            </a:extLst>
          </p:cNvPr>
          <p:cNvSpPr/>
          <p:nvPr/>
        </p:nvSpPr>
        <p:spPr>
          <a:xfrm>
            <a:off x="255373" y="1853513"/>
            <a:ext cx="288324" cy="3047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12" name="Rectangle 11">
            <a:extLst>
              <a:ext uri="{FF2B5EF4-FFF2-40B4-BE49-F238E27FC236}">
                <a16:creationId xmlns:a16="http://schemas.microsoft.com/office/drawing/2014/main" id="{1FD14C50-F363-4173-C2C8-E108F5C8147F}"/>
              </a:ext>
            </a:extLst>
          </p:cNvPr>
          <p:cNvSpPr/>
          <p:nvPr/>
        </p:nvSpPr>
        <p:spPr>
          <a:xfrm>
            <a:off x="255373" y="2185906"/>
            <a:ext cx="288324" cy="3047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13" name="Rectangle 12">
            <a:extLst>
              <a:ext uri="{FF2B5EF4-FFF2-40B4-BE49-F238E27FC236}">
                <a16:creationId xmlns:a16="http://schemas.microsoft.com/office/drawing/2014/main" id="{BA833F3B-E9B4-3DA1-FF16-A8644CA0D2C5}"/>
              </a:ext>
            </a:extLst>
          </p:cNvPr>
          <p:cNvSpPr/>
          <p:nvPr/>
        </p:nvSpPr>
        <p:spPr>
          <a:xfrm>
            <a:off x="247135" y="4509600"/>
            <a:ext cx="288324" cy="3047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14" name="Rectangle 13">
            <a:extLst>
              <a:ext uri="{FF2B5EF4-FFF2-40B4-BE49-F238E27FC236}">
                <a16:creationId xmlns:a16="http://schemas.microsoft.com/office/drawing/2014/main" id="{1C0D7D55-28B2-0EE1-118A-7FA3026B8A28}"/>
              </a:ext>
            </a:extLst>
          </p:cNvPr>
          <p:cNvSpPr/>
          <p:nvPr/>
        </p:nvSpPr>
        <p:spPr>
          <a:xfrm>
            <a:off x="239764" y="4840632"/>
            <a:ext cx="288324" cy="3047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16" name="Rectangle 15">
            <a:extLst>
              <a:ext uri="{FF2B5EF4-FFF2-40B4-BE49-F238E27FC236}">
                <a16:creationId xmlns:a16="http://schemas.microsoft.com/office/drawing/2014/main" id="{FABC5849-362E-80B6-D654-CFD17B22F9B2}"/>
              </a:ext>
            </a:extLst>
          </p:cNvPr>
          <p:cNvSpPr/>
          <p:nvPr/>
        </p:nvSpPr>
        <p:spPr>
          <a:xfrm>
            <a:off x="259492" y="2960416"/>
            <a:ext cx="288324" cy="30479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18" name="Rectangle 17">
            <a:extLst>
              <a:ext uri="{FF2B5EF4-FFF2-40B4-BE49-F238E27FC236}">
                <a16:creationId xmlns:a16="http://schemas.microsoft.com/office/drawing/2014/main" id="{85029859-19E0-C2A1-3573-92534253D8F7}"/>
              </a:ext>
            </a:extLst>
          </p:cNvPr>
          <p:cNvSpPr/>
          <p:nvPr/>
        </p:nvSpPr>
        <p:spPr>
          <a:xfrm>
            <a:off x="248002" y="5600662"/>
            <a:ext cx="288324" cy="30479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19" name="Rectangle 18">
            <a:extLst>
              <a:ext uri="{FF2B5EF4-FFF2-40B4-BE49-F238E27FC236}">
                <a16:creationId xmlns:a16="http://schemas.microsoft.com/office/drawing/2014/main" id="{73CD4B9D-EC60-C767-895F-323D1F8934A8}"/>
              </a:ext>
            </a:extLst>
          </p:cNvPr>
          <p:cNvSpPr/>
          <p:nvPr/>
        </p:nvSpPr>
        <p:spPr>
          <a:xfrm>
            <a:off x="255373" y="3268362"/>
            <a:ext cx="288324" cy="65315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20" name="Rectangle 19">
            <a:extLst>
              <a:ext uri="{FF2B5EF4-FFF2-40B4-BE49-F238E27FC236}">
                <a16:creationId xmlns:a16="http://schemas.microsoft.com/office/drawing/2014/main" id="{9D3DFAAF-892F-C819-E258-866C4A0285D2}"/>
              </a:ext>
            </a:extLst>
          </p:cNvPr>
          <p:cNvSpPr/>
          <p:nvPr/>
        </p:nvSpPr>
        <p:spPr>
          <a:xfrm>
            <a:off x="248002" y="5916826"/>
            <a:ext cx="288324" cy="65315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Tree>
    <p:extLst>
      <p:ext uri="{BB962C8B-B14F-4D97-AF65-F5344CB8AC3E}">
        <p14:creationId xmlns:p14="http://schemas.microsoft.com/office/powerpoint/2010/main" val="2596566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6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20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up)">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P spid="16" grpId="0" animBg="1"/>
      <p:bldP spid="18" grpId="0" animBg="1"/>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654345" y="5418765"/>
            <a:ext cx="578841" cy="300210"/>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1" y="285572"/>
            <a:ext cx="9143999" cy="5857291"/>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654345" y="5173647"/>
            <a:ext cx="727788" cy="300210"/>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003329" y="5135073"/>
            <a:ext cx="727788" cy="300210"/>
          </a:xfrm>
          <a:prstGeom prst="rect">
            <a:avLst/>
          </a:prstGeom>
          <a:solidFill>
            <a:schemeClr val="bg1"/>
          </a:solidFill>
        </p:spPr>
        <p:txBody>
          <a:bodyPr wrap="square" rtlCol="0">
            <a:spAutoFit/>
          </a:bodyPr>
          <a:lstStyle/>
          <a:p>
            <a:endParaRPr lang="en-US" sz="1351" dirty="0"/>
          </a:p>
        </p:txBody>
      </p:sp>
      <p:pic>
        <p:nvPicPr>
          <p:cNvPr id="22" name="Picture 21">
            <a:extLst>
              <a:ext uri="{FF2B5EF4-FFF2-40B4-BE49-F238E27FC236}">
                <a16:creationId xmlns:a16="http://schemas.microsoft.com/office/drawing/2014/main" id="{7E56CFCF-793A-4EC4-850F-8C3BA2512B53}"/>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68813" y="272524"/>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Google Shape;188;p4">
            <a:extLst>
              <a:ext uri="{FF2B5EF4-FFF2-40B4-BE49-F238E27FC236}">
                <a16:creationId xmlns:a16="http://schemas.microsoft.com/office/drawing/2014/main" id="{685AF540-12DA-9439-D023-4A4DAEE03AA7}"/>
              </a:ext>
            </a:extLst>
          </p:cNvPr>
          <p:cNvSpPr txBox="1">
            <a:spLocks/>
          </p:cNvSpPr>
          <p:nvPr/>
        </p:nvSpPr>
        <p:spPr>
          <a:xfrm>
            <a:off x="157235" y="651521"/>
            <a:ext cx="7668711"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2800" dirty="0">
                <a:latin typeface="Palatino Linotype" panose="02040502050505030304" pitchFamily="18" charset="0"/>
              </a:rPr>
              <a:t>Home Health Care - Select </a:t>
            </a:r>
          </a:p>
        </p:txBody>
      </p:sp>
      <p:pic>
        <p:nvPicPr>
          <p:cNvPr id="6" name="Picture 5">
            <a:extLst>
              <a:ext uri="{FF2B5EF4-FFF2-40B4-BE49-F238E27FC236}">
                <a16:creationId xmlns:a16="http://schemas.microsoft.com/office/drawing/2014/main" id="{91222EBA-797E-2A6B-F088-519FF46A2C5B}"/>
              </a:ext>
            </a:extLst>
          </p:cNvPr>
          <p:cNvPicPr>
            <a:picLocks noChangeAspect="1"/>
          </p:cNvPicPr>
          <p:nvPr/>
        </p:nvPicPr>
        <p:blipFill>
          <a:blip r:embed="rId4"/>
          <a:stretch>
            <a:fillRect/>
          </a:stretch>
        </p:blipFill>
        <p:spPr>
          <a:xfrm>
            <a:off x="478197" y="1597560"/>
            <a:ext cx="8595360" cy="5260440"/>
          </a:xfrm>
          <a:prstGeom prst="rect">
            <a:avLst/>
          </a:prstGeom>
        </p:spPr>
      </p:pic>
    </p:spTree>
    <p:extLst>
      <p:ext uri="{BB962C8B-B14F-4D97-AF65-F5344CB8AC3E}">
        <p14:creationId xmlns:p14="http://schemas.microsoft.com/office/powerpoint/2010/main" val="1047365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60000">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F45825-E0FD-4267-9BAA-108CFFAB5EC4}"/>
              </a:ext>
            </a:extLst>
          </p:cNvPr>
          <p:cNvSpPr txBox="1"/>
          <p:nvPr/>
        </p:nvSpPr>
        <p:spPr>
          <a:xfrm>
            <a:off x="843095" y="4595000"/>
            <a:ext cx="2000775" cy="300210"/>
          </a:xfrm>
          <a:prstGeom prst="rect">
            <a:avLst/>
          </a:prstGeom>
          <a:solidFill>
            <a:schemeClr val="bg1"/>
          </a:solidFill>
        </p:spPr>
        <p:txBody>
          <a:bodyPr wrap="square" rtlCol="0">
            <a:spAutoFit/>
          </a:bodyPr>
          <a:lstStyle/>
          <a:p>
            <a:endParaRPr lang="en-US" sz="1351" dirty="0"/>
          </a:p>
        </p:txBody>
      </p:sp>
      <p:sp>
        <p:nvSpPr>
          <p:cNvPr id="11" name="TextBox 10">
            <a:extLst>
              <a:ext uri="{FF2B5EF4-FFF2-40B4-BE49-F238E27FC236}">
                <a16:creationId xmlns:a16="http://schemas.microsoft.com/office/drawing/2014/main" id="{FD27A2E7-5DA8-42D9-8679-039CE03A3560}"/>
              </a:ext>
            </a:extLst>
          </p:cNvPr>
          <p:cNvSpPr txBox="1"/>
          <p:nvPr/>
        </p:nvSpPr>
        <p:spPr>
          <a:xfrm>
            <a:off x="839951" y="4296109"/>
            <a:ext cx="1906399" cy="300210"/>
          </a:xfrm>
          <a:prstGeom prst="rect">
            <a:avLst/>
          </a:prstGeom>
          <a:solidFill>
            <a:schemeClr val="bg1"/>
          </a:solidFill>
        </p:spPr>
        <p:txBody>
          <a:bodyPr wrap="square" rtlCol="0">
            <a:spAutoFit/>
          </a:bodyPr>
          <a:lstStyle/>
          <a:p>
            <a:endParaRPr lang="en-US" sz="1351" dirty="0"/>
          </a:p>
        </p:txBody>
      </p:sp>
      <p:pic>
        <p:nvPicPr>
          <p:cNvPr id="20" name="Picture 19">
            <a:extLst>
              <a:ext uri="{FF2B5EF4-FFF2-40B4-BE49-F238E27FC236}">
                <a16:creationId xmlns:a16="http://schemas.microsoft.com/office/drawing/2014/main" id="{054F6D6D-A9C3-4A3A-871F-02428F8C82F7}"/>
              </a:ext>
            </a:extLst>
          </p:cNvPr>
          <p:cNvPicPr>
            <a:picLocks noChangeAspect="1"/>
          </p:cNvPicPr>
          <p:nvPr/>
        </p:nvPicPr>
        <p:blipFill>
          <a:blip r:embed="rId2"/>
          <a:stretch>
            <a:fillRect/>
          </a:stretch>
        </p:blipFill>
        <p:spPr>
          <a:xfrm>
            <a:off x="0" y="0"/>
            <a:ext cx="9144000" cy="6858000"/>
          </a:xfrm>
          <a:prstGeom prst="rect">
            <a:avLst/>
          </a:prstGeom>
        </p:spPr>
      </p:pic>
      <p:sp>
        <p:nvSpPr>
          <p:cNvPr id="21" name="TextBox 20">
            <a:extLst>
              <a:ext uri="{FF2B5EF4-FFF2-40B4-BE49-F238E27FC236}">
                <a16:creationId xmlns:a16="http://schemas.microsoft.com/office/drawing/2014/main" id="{2F61D542-49AF-4D2E-9BC1-591166C2A46A}"/>
              </a:ext>
            </a:extLst>
          </p:cNvPr>
          <p:cNvSpPr txBox="1"/>
          <p:nvPr/>
        </p:nvSpPr>
        <p:spPr>
          <a:xfrm>
            <a:off x="937730" y="4296109"/>
            <a:ext cx="1808620" cy="300210"/>
          </a:xfrm>
          <a:prstGeom prst="rect">
            <a:avLst/>
          </a:prstGeom>
          <a:solidFill>
            <a:schemeClr val="bg1"/>
          </a:solidFill>
        </p:spPr>
        <p:txBody>
          <a:bodyPr wrap="square" rtlCol="0">
            <a:spAutoFit/>
          </a:bodyPr>
          <a:lstStyle/>
          <a:p>
            <a:endParaRPr lang="en-US" sz="1351" dirty="0"/>
          </a:p>
        </p:txBody>
      </p:sp>
      <p:sp>
        <p:nvSpPr>
          <p:cNvPr id="8" name="TextBox 7">
            <a:extLst>
              <a:ext uri="{FF2B5EF4-FFF2-40B4-BE49-F238E27FC236}">
                <a16:creationId xmlns:a16="http://schemas.microsoft.com/office/drawing/2014/main" id="{A100FD60-975F-4A5C-B5CE-8C00CDA82618}"/>
              </a:ext>
            </a:extLst>
          </p:cNvPr>
          <p:cNvSpPr txBox="1"/>
          <p:nvPr/>
        </p:nvSpPr>
        <p:spPr>
          <a:xfrm>
            <a:off x="937730" y="4595000"/>
            <a:ext cx="1906399" cy="564229"/>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B110DEF5-6B83-43B1-BB1C-235A651DB132}"/>
              </a:ext>
            </a:extLst>
          </p:cNvPr>
          <p:cNvSpPr txBox="1"/>
          <p:nvPr/>
        </p:nvSpPr>
        <p:spPr>
          <a:xfrm>
            <a:off x="7516537" y="5251509"/>
            <a:ext cx="1342238" cy="697684"/>
          </a:xfrm>
          <a:prstGeom prst="rect">
            <a:avLst/>
          </a:prstGeom>
          <a:solidFill>
            <a:schemeClr val="bg1"/>
          </a:solidFill>
        </p:spPr>
        <p:txBody>
          <a:bodyPr wrap="square" rtlCol="0">
            <a:spAutoFit/>
          </a:bodyPr>
          <a:lstStyle/>
          <a:p>
            <a:endParaRPr lang="en-US" dirty="0"/>
          </a:p>
        </p:txBody>
      </p:sp>
      <p:sp>
        <p:nvSpPr>
          <p:cNvPr id="10" name="Title 5">
            <a:extLst>
              <a:ext uri="{FF2B5EF4-FFF2-40B4-BE49-F238E27FC236}">
                <a16:creationId xmlns:a16="http://schemas.microsoft.com/office/drawing/2014/main" id="{CF1E4EAD-5235-4770-9FB9-645FD4A24B02}"/>
              </a:ext>
            </a:extLst>
          </p:cNvPr>
          <p:cNvSpPr txBox="1">
            <a:spLocks/>
          </p:cNvSpPr>
          <p:nvPr/>
        </p:nvSpPr>
        <p:spPr>
          <a:xfrm>
            <a:off x="5819562" y="771719"/>
            <a:ext cx="2963711" cy="132556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Palatino Linotype" panose="02040502050505030304" pitchFamily="18" charset="0"/>
                <a:ea typeface="+mj-ea"/>
                <a:cs typeface="+mj-cs"/>
              </a:defRPr>
            </a:lvl1pPr>
          </a:lstStyle>
          <a:p>
            <a:r>
              <a:rPr lang="en-US" dirty="0"/>
              <a:t>Thank You</a:t>
            </a:r>
          </a:p>
        </p:txBody>
      </p:sp>
      <p:sp>
        <p:nvSpPr>
          <p:cNvPr id="14" name="TextBox 13">
            <a:extLst>
              <a:ext uri="{FF2B5EF4-FFF2-40B4-BE49-F238E27FC236}">
                <a16:creationId xmlns:a16="http://schemas.microsoft.com/office/drawing/2014/main" id="{61878392-6004-A34A-16F8-9575E467258E}"/>
              </a:ext>
            </a:extLst>
          </p:cNvPr>
          <p:cNvSpPr txBox="1"/>
          <p:nvPr/>
        </p:nvSpPr>
        <p:spPr>
          <a:xfrm>
            <a:off x="2316661" y="4296158"/>
            <a:ext cx="4624898" cy="1754326"/>
          </a:xfrm>
          <a:prstGeom prst="rect">
            <a:avLst/>
          </a:prstGeom>
          <a:noFill/>
        </p:spPr>
        <p:txBody>
          <a:bodyPr wrap="square">
            <a:spAutoFit/>
          </a:bodyPr>
          <a:lstStyle/>
          <a:p>
            <a:pPr algn="ctr"/>
            <a:r>
              <a:rPr lang="en-US" sz="2000" b="1" dirty="0">
                <a:latin typeface="Calibri" panose="020F0502020204030204" pitchFamily="34" charset="0"/>
                <a:ea typeface="Calibri" panose="020F0502020204030204" pitchFamily="34" charset="0"/>
              </a:rPr>
              <a:t>Jack D. Broughton</a:t>
            </a:r>
          </a:p>
          <a:p>
            <a:pPr algn="ctr"/>
            <a:r>
              <a:rPr lang="en-US" sz="1400" b="1" dirty="0">
                <a:latin typeface="Calibri" panose="020F0502020204030204" pitchFamily="34" charset="0"/>
                <a:ea typeface="Calibri" panose="020F0502020204030204" pitchFamily="34" charset="0"/>
              </a:rPr>
              <a:t>Regional Vice President</a:t>
            </a:r>
          </a:p>
          <a:p>
            <a:pPr algn="ctr"/>
            <a:r>
              <a:rPr lang="en-US" sz="800" dirty="0">
                <a:solidFill>
                  <a:srgbClr val="1F497D"/>
                </a:solidFill>
                <a:latin typeface="Calibri" panose="020F0502020204030204" pitchFamily="34" charset="0"/>
                <a:ea typeface="Calibri" panose="020F0502020204030204" pitchFamily="34" charset="0"/>
              </a:rPr>
              <a:t> </a:t>
            </a:r>
            <a:endParaRPr lang="en-US" sz="800" dirty="0">
              <a:latin typeface="Calibri" panose="020F0502020204030204" pitchFamily="34" charset="0"/>
              <a:ea typeface="Calibri" panose="020F0502020204030204" pitchFamily="34" charset="0"/>
            </a:endParaRPr>
          </a:p>
          <a:p>
            <a:pPr algn="ctr"/>
            <a:r>
              <a:rPr lang="en-US" sz="1600" dirty="0">
                <a:solidFill>
                  <a:srgbClr val="0D0D0D"/>
                </a:solidFill>
                <a:latin typeface="Calibri" panose="020F0502020204030204" pitchFamily="34" charset="0"/>
                <a:ea typeface="Calibri" panose="020F0502020204030204" pitchFamily="34" charset="0"/>
              </a:rPr>
              <a:t>(</a:t>
            </a:r>
            <a:r>
              <a:rPr lang="en-US" sz="1600" b="1" dirty="0">
                <a:solidFill>
                  <a:srgbClr val="0D0D0D"/>
                </a:solidFill>
                <a:latin typeface="Calibri" panose="020F0502020204030204" pitchFamily="34" charset="0"/>
                <a:ea typeface="Calibri" panose="020F0502020204030204" pitchFamily="34" charset="0"/>
              </a:rPr>
              <a:t>O) : 678-567-2238</a:t>
            </a:r>
            <a:endParaRPr lang="en-US" sz="1600" b="1" dirty="0">
              <a:latin typeface="Calibri" panose="020F0502020204030204" pitchFamily="34" charset="0"/>
              <a:ea typeface="Calibri" panose="020F0502020204030204" pitchFamily="34" charset="0"/>
            </a:endParaRPr>
          </a:p>
          <a:p>
            <a:pPr algn="ctr"/>
            <a:r>
              <a:rPr lang="en-US" sz="1600" b="1" dirty="0">
                <a:solidFill>
                  <a:srgbClr val="0D0D0D"/>
                </a:solidFill>
                <a:latin typeface="Calibri" panose="020F0502020204030204" pitchFamily="34" charset="0"/>
                <a:ea typeface="Calibri" panose="020F0502020204030204" pitchFamily="34" charset="0"/>
              </a:rPr>
              <a:t>(M): 470-774-4654</a:t>
            </a:r>
            <a:endParaRPr lang="en-US" sz="1600" b="1" dirty="0">
              <a:latin typeface="Calibri" panose="020F0502020204030204" pitchFamily="34" charset="0"/>
              <a:ea typeface="Calibri" panose="020F0502020204030204" pitchFamily="34" charset="0"/>
            </a:endParaRPr>
          </a:p>
          <a:p>
            <a:pPr algn="ctr"/>
            <a:r>
              <a:rPr lang="en-US" sz="1600" b="1" u="sng" dirty="0">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jackbroughton@manhattanlife.com</a:t>
            </a:r>
            <a:endParaRPr lang="en-US" sz="1600" b="1" u="sng" dirty="0">
              <a:latin typeface="Arial" panose="020B0604020202020204" pitchFamily="34" charset="0"/>
              <a:ea typeface="Calibri" panose="020F0502020204030204" pitchFamily="34" charset="0"/>
              <a:cs typeface="Arial" panose="020B0604020202020204" pitchFamily="34" charset="0"/>
            </a:endParaRPr>
          </a:p>
          <a:p>
            <a:pPr algn="ctr"/>
            <a:r>
              <a:rPr lang="en-US" sz="1600" dirty="0">
                <a:latin typeface="Calibri" panose="020F0502020204030204" pitchFamily="34" charset="0"/>
                <a:ea typeface="Calibri" panose="020F0502020204030204" pitchFamily="34" charset="0"/>
              </a:rPr>
              <a:t>or</a:t>
            </a:r>
          </a:p>
        </p:txBody>
      </p:sp>
      <p:sp>
        <p:nvSpPr>
          <p:cNvPr id="2" name="TextBox 1">
            <a:extLst>
              <a:ext uri="{FF2B5EF4-FFF2-40B4-BE49-F238E27FC236}">
                <a16:creationId xmlns:a16="http://schemas.microsoft.com/office/drawing/2014/main" id="{675BBF0F-8B0C-C7BE-E8C7-087079305146}"/>
              </a:ext>
            </a:extLst>
          </p:cNvPr>
          <p:cNvSpPr txBox="1"/>
          <p:nvPr/>
        </p:nvSpPr>
        <p:spPr>
          <a:xfrm>
            <a:off x="2061153" y="5917347"/>
            <a:ext cx="5234731" cy="646331"/>
          </a:xfrm>
          <a:prstGeom prst="rect">
            <a:avLst/>
          </a:prstGeom>
          <a:noFill/>
        </p:spPr>
        <p:txBody>
          <a:bodyPr wrap="square">
            <a:spAutoFit/>
          </a:bodyPr>
          <a:lstStyle/>
          <a:p>
            <a:pPr algn="ctr"/>
            <a:r>
              <a:rPr lang="en-US" sz="1800" dirty="0">
                <a:solidFill>
                  <a:srgbClr val="000000"/>
                </a:solidFill>
                <a:effectLst/>
                <a:latin typeface="Arial" panose="020B0604020202020204" pitchFamily="34" charset="0"/>
                <a:ea typeface="Times New Roman" panose="02020603050405020304" pitchFamily="18" charset="0"/>
              </a:rPr>
              <a:t>800-369-3600 </a:t>
            </a:r>
            <a:endParaRPr lang="en-US" sz="1800" u="sng" dirty="0">
              <a:effectLst/>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endParaRPr>
          </a:p>
          <a:p>
            <a:pPr algn="ctr"/>
            <a:r>
              <a:rPr lang="en-US" sz="1800" b="1" u="sng" dirty="0">
                <a:effectLst/>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ACES@Manhattanlife.com</a:t>
            </a:r>
            <a:endParaRPr lang="en-US" sz="2400" b="1" u="sng" dirty="0"/>
          </a:p>
        </p:txBody>
      </p:sp>
    </p:spTree>
    <p:extLst>
      <p:ext uri="{BB962C8B-B14F-4D97-AF65-F5344CB8AC3E}">
        <p14:creationId xmlns:p14="http://schemas.microsoft.com/office/powerpoint/2010/main" val="232756173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654345" y="5418765"/>
            <a:ext cx="578841" cy="300210"/>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5" y="87189"/>
            <a:ext cx="9143995" cy="6384022"/>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579871" y="5384493"/>
            <a:ext cx="727788" cy="300210"/>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057561" y="5418765"/>
            <a:ext cx="727788" cy="300210"/>
          </a:xfrm>
          <a:prstGeom prst="rect">
            <a:avLst/>
          </a:prstGeom>
          <a:solidFill>
            <a:schemeClr val="bg1"/>
          </a:solidFill>
        </p:spPr>
        <p:txBody>
          <a:bodyPr wrap="square" rtlCol="0">
            <a:spAutoFit/>
          </a:bodyPr>
          <a:lstStyle/>
          <a:p>
            <a:endParaRPr lang="en-US" sz="1351" dirty="0"/>
          </a:p>
        </p:txBody>
      </p:sp>
      <p:sp>
        <p:nvSpPr>
          <p:cNvPr id="3" name="Google Shape;188;p4">
            <a:extLst>
              <a:ext uri="{FF2B5EF4-FFF2-40B4-BE49-F238E27FC236}">
                <a16:creationId xmlns:a16="http://schemas.microsoft.com/office/drawing/2014/main" id="{719A2C5C-AF5E-431C-8C39-8D6312DCBBA9}"/>
              </a:ext>
            </a:extLst>
          </p:cNvPr>
          <p:cNvSpPr txBox="1">
            <a:spLocks/>
          </p:cNvSpPr>
          <p:nvPr/>
        </p:nvSpPr>
        <p:spPr>
          <a:xfrm>
            <a:off x="148358" y="691048"/>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endParaRPr lang="en-US" sz="3001" dirty="0">
              <a:latin typeface="Palatino Linotype" panose="02040502050505030304" pitchFamily="18" charset="0"/>
            </a:endParaRPr>
          </a:p>
        </p:txBody>
      </p:sp>
      <p:sp>
        <p:nvSpPr>
          <p:cNvPr id="16" name="TextBox 15">
            <a:extLst>
              <a:ext uri="{FF2B5EF4-FFF2-40B4-BE49-F238E27FC236}">
                <a16:creationId xmlns:a16="http://schemas.microsoft.com/office/drawing/2014/main" id="{0D415689-3BB1-4890-BC9D-BEB28F0C9B0C}"/>
              </a:ext>
            </a:extLst>
          </p:cNvPr>
          <p:cNvSpPr txBox="1"/>
          <p:nvPr/>
        </p:nvSpPr>
        <p:spPr>
          <a:xfrm>
            <a:off x="3187817" y="4983062"/>
            <a:ext cx="2315361" cy="954118"/>
          </a:xfrm>
          <a:prstGeom prst="rect">
            <a:avLst/>
          </a:prstGeom>
          <a:solidFill>
            <a:schemeClr val="bg1"/>
          </a:solidFill>
        </p:spPr>
        <p:txBody>
          <a:bodyPr wrap="square" rtlCol="0">
            <a:spAutoFit/>
          </a:bodyPr>
          <a:lstStyle/>
          <a:p>
            <a:endParaRPr lang="en-US" sz="1351" dirty="0"/>
          </a:p>
        </p:txBody>
      </p:sp>
      <p:pic>
        <p:nvPicPr>
          <p:cNvPr id="11" name="Picture 10">
            <a:extLst>
              <a:ext uri="{FF2B5EF4-FFF2-40B4-BE49-F238E27FC236}">
                <a16:creationId xmlns:a16="http://schemas.microsoft.com/office/drawing/2014/main" id="{09DBA1CE-8AC8-F6F3-29F0-E12882BA446A}"/>
              </a:ext>
            </a:extLst>
          </p:cNvPr>
          <p:cNvPicPr>
            <a:picLocks noChangeAspect="1"/>
          </p:cNvPicPr>
          <p:nvPr/>
        </p:nvPicPr>
        <p:blipFill>
          <a:blip r:embed="rId3"/>
          <a:stretch>
            <a:fillRect/>
          </a:stretch>
        </p:blipFill>
        <p:spPr>
          <a:xfrm>
            <a:off x="7969541" y="6471211"/>
            <a:ext cx="1083636" cy="300598"/>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BF08770D-9F68-115B-CAFB-992412B5CE4B}"/>
              </a:ext>
              <a:ext uri="{147F2762-F138-4A5C-976F-8EAC2B608ADB}">
                <a16:predDERef xmlns:a16="http://schemas.microsoft.com/office/drawing/2014/main" pred="{3B886DB3-B423-4A9D-90A9-DE67FB2340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857473" y="208171"/>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88;p4">
            <a:extLst>
              <a:ext uri="{FF2B5EF4-FFF2-40B4-BE49-F238E27FC236}">
                <a16:creationId xmlns:a16="http://schemas.microsoft.com/office/drawing/2014/main" id="{A618B271-5A63-CA62-9666-82CB6CCAF776}"/>
              </a:ext>
            </a:extLst>
          </p:cNvPr>
          <p:cNvSpPr txBox="1">
            <a:spLocks/>
          </p:cNvSpPr>
          <p:nvPr/>
        </p:nvSpPr>
        <p:spPr>
          <a:xfrm>
            <a:off x="123673" y="745808"/>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400" dirty="0">
                <a:solidFill>
                  <a:schemeClr val="accent5">
                    <a:lumMod val="75000"/>
                  </a:schemeClr>
                </a:solidFill>
                <a:latin typeface="Aparajita" panose="020B0502040204020203" pitchFamily="18" charset="0"/>
                <a:cs typeface="Aparajita" panose="020B0502040204020203" pitchFamily="18" charset="0"/>
              </a:rPr>
              <a:t>Omni</a:t>
            </a:r>
            <a:r>
              <a:rPr lang="en-US" sz="4400" dirty="0">
                <a:latin typeface="Aparajita" panose="020B0502040204020203" pitchFamily="18" charset="0"/>
                <a:cs typeface="Aparajita" panose="020B0502040204020203" pitchFamily="18" charset="0"/>
              </a:rPr>
              <a:t>Flex Topics </a:t>
            </a:r>
          </a:p>
        </p:txBody>
      </p:sp>
      <p:sp>
        <p:nvSpPr>
          <p:cNvPr id="12" name="Google Shape;188;p4">
            <a:extLst>
              <a:ext uri="{FF2B5EF4-FFF2-40B4-BE49-F238E27FC236}">
                <a16:creationId xmlns:a16="http://schemas.microsoft.com/office/drawing/2014/main" id="{4E4D2F2C-BA04-0C4D-7C19-B43C822A5519}"/>
              </a:ext>
            </a:extLst>
          </p:cNvPr>
          <p:cNvSpPr txBox="1">
            <a:spLocks/>
          </p:cNvSpPr>
          <p:nvPr/>
        </p:nvSpPr>
        <p:spPr>
          <a:xfrm>
            <a:off x="157235" y="1804216"/>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spcBef>
                <a:spcPts val="0"/>
              </a:spcBef>
              <a:buClr>
                <a:schemeClr val="accent2"/>
              </a:buClr>
              <a:buSzPts val="2800"/>
              <a:buFont typeface="Wingdings" panose="05000000000000000000" pitchFamily="2" charset="2"/>
              <a:buChar char="v"/>
            </a:pPr>
            <a:r>
              <a:rPr lang="en-US" sz="4400" dirty="0">
                <a:latin typeface="Aparajita" panose="020B0502040204020203" pitchFamily="18" charset="0"/>
                <a:cs typeface="Aparajita" panose="020B0502040204020203" pitchFamily="18" charset="0"/>
              </a:rPr>
              <a:t>Who needs </a:t>
            </a:r>
            <a:r>
              <a:rPr lang="en-US" sz="4400" dirty="0">
                <a:solidFill>
                  <a:schemeClr val="accent5">
                    <a:lumMod val="75000"/>
                  </a:schemeClr>
                </a:solidFill>
                <a:latin typeface="Aparajita" panose="020B0502040204020203" pitchFamily="18" charset="0"/>
                <a:cs typeface="Aparajita" panose="020B0502040204020203" pitchFamily="18" charset="0"/>
              </a:rPr>
              <a:t>Omni</a:t>
            </a:r>
            <a:r>
              <a:rPr lang="en-US" sz="4400" dirty="0">
                <a:latin typeface="Aparajita" panose="020B0502040204020203" pitchFamily="18" charset="0"/>
                <a:cs typeface="Aparajita" panose="020B0502040204020203" pitchFamily="18" charset="0"/>
              </a:rPr>
              <a:t>Flex?</a:t>
            </a:r>
          </a:p>
        </p:txBody>
      </p:sp>
      <p:sp>
        <p:nvSpPr>
          <p:cNvPr id="14" name="Google Shape;188;p4">
            <a:extLst>
              <a:ext uri="{FF2B5EF4-FFF2-40B4-BE49-F238E27FC236}">
                <a16:creationId xmlns:a16="http://schemas.microsoft.com/office/drawing/2014/main" id="{BAA76467-11DF-C961-D84C-A319B1DC26A7}"/>
              </a:ext>
            </a:extLst>
          </p:cNvPr>
          <p:cNvSpPr txBox="1">
            <a:spLocks/>
          </p:cNvSpPr>
          <p:nvPr/>
        </p:nvSpPr>
        <p:spPr>
          <a:xfrm>
            <a:off x="157235" y="2385194"/>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spcBef>
                <a:spcPts val="0"/>
              </a:spcBef>
              <a:buClr>
                <a:schemeClr val="accent2"/>
              </a:buClr>
              <a:buSzPts val="2800"/>
              <a:buFont typeface="Wingdings" panose="05000000000000000000" pitchFamily="2" charset="2"/>
              <a:buChar char="v"/>
            </a:pPr>
            <a:r>
              <a:rPr lang="en-US" sz="4400" dirty="0">
                <a:latin typeface="Aparajita" panose="020B0502040204020203" pitchFamily="18" charset="0"/>
                <a:cs typeface="Aparajita" panose="020B0502040204020203" pitchFamily="18" charset="0"/>
              </a:rPr>
              <a:t>Product Overview</a:t>
            </a:r>
          </a:p>
        </p:txBody>
      </p:sp>
      <p:sp>
        <p:nvSpPr>
          <p:cNvPr id="15" name="Google Shape;188;p4">
            <a:extLst>
              <a:ext uri="{FF2B5EF4-FFF2-40B4-BE49-F238E27FC236}">
                <a16:creationId xmlns:a16="http://schemas.microsoft.com/office/drawing/2014/main" id="{54B0B1B6-D5C6-46B0-4E74-02895B86BC27}"/>
              </a:ext>
            </a:extLst>
          </p:cNvPr>
          <p:cNvSpPr txBox="1">
            <a:spLocks/>
          </p:cNvSpPr>
          <p:nvPr/>
        </p:nvSpPr>
        <p:spPr>
          <a:xfrm>
            <a:off x="157235" y="2918600"/>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spcBef>
                <a:spcPts val="0"/>
              </a:spcBef>
              <a:buClr>
                <a:schemeClr val="accent2"/>
              </a:buClr>
              <a:buSzPts val="2800"/>
              <a:buFont typeface="Wingdings" panose="05000000000000000000" pitchFamily="2" charset="2"/>
              <a:buChar char="v"/>
            </a:pPr>
            <a:r>
              <a:rPr lang="en-US" sz="4400" dirty="0">
                <a:latin typeface="Aparajita" panose="020B0502040204020203" pitchFamily="18" charset="0"/>
                <a:cs typeface="Aparajita" panose="020B0502040204020203" pitchFamily="18" charset="0"/>
              </a:rPr>
              <a:t>Application</a:t>
            </a:r>
          </a:p>
        </p:txBody>
      </p:sp>
      <p:sp>
        <p:nvSpPr>
          <p:cNvPr id="18" name="Google Shape;188;p4">
            <a:extLst>
              <a:ext uri="{FF2B5EF4-FFF2-40B4-BE49-F238E27FC236}">
                <a16:creationId xmlns:a16="http://schemas.microsoft.com/office/drawing/2014/main" id="{E26C1A0F-4464-D4C6-2FC0-5E3FCC606598}"/>
              </a:ext>
            </a:extLst>
          </p:cNvPr>
          <p:cNvSpPr txBox="1">
            <a:spLocks/>
          </p:cNvSpPr>
          <p:nvPr/>
        </p:nvSpPr>
        <p:spPr>
          <a:xfrm>
            <a:off x="157235" y="3509006"/>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spcBef>
                <a:spcPts val="0"/>
              </a:spcBef>
              <a:buClr>
                <a:schemeClr val="accent2"/>
              </a:buClr>
              <a:buSzPts val="2800"/>
              <a:buFont typeface="Wingdings" panose="05000000000000000000" pitchFamily="2" charset="2"/>
              <a:buChar char="v"/>
            </a:pPr>
            <a:r>
              <a:rPr lang="en-US" sz="4400" dirty="0">
                <a:latin typeface="Aparajita" panose="020B0502040204020203" pitchFamily="18" charset="0"/>
                <a:cs typeface="Aparajita" panose="020B0502040204020203" pitchFamily="18" charset="0"/>
              </a:rPr>
              <a:t>FAQ’s</a:t>
            </a:r>
          </a:p>
        </p:txBody>
      </p:sp>
      <p:sp>
        <p:nvSpPr>
          <p:cNvPr id="19" name="Google Shape;188;p4">
            <a:extLst>
              <a:ext uri="{FF2B5EF4-FFF2-40B4-BE49-F238E27FC236}">
                <a16:creationId xmlns:a16="http://schemas.microsoft.com/office/drawing/2014/main" id="{A8FDCE12-CA1B-0103-D8AA-9792D5977AE2}"/>
              </a:ext>
            </a:extLst>
          </p:cNvPr>
          <p:cNvSpPr txBox="1">
            <a:spLocks/>
          </p:cNvSpPr>
          <p:nvPr/>
        </p:nvSpPr>
        <p:spPr>
          <a:xfrm>
            <a:off x="157235" y="4103410"/>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spcBef>
                <a:spcPts val="0"/>
              </a:spcBef>
              <a:buClr>
                <a:schemeClr val="accent2"/>
              </a:buClr>
              <a:buSzPts val="2800"/>
              <a:buFont typeface="Wingdings" panose="05000000000000000000" pitchFamily="2" charset="2"/>
              <a:buChar char="v"/>
            </a:pPr>
            <a:r>
              <a:rPr lang="en-US" sz="4400" dirty="0">
                <a:latin typeface="Aparajita" panose="020B0502040204020203" pitchFamily="18" charset="0"/>
                <a:cs typeface="Aparajita" panose="020B0502040204020203" pitchFamily="18" charset="0"/>
              </a:rPr>
              <a:t>State Availability</a:t>
            </a:r>
          </a:p>
        </p:txBody>
      </p:sp>
      <p:sp>
        <p:nvSpPr>
          <p:cNvPr id="9" name="Google Shape;188;p4">
            <a:extLst>
              <a:ext uri="{FF2B5EF4-FFF2-40B4-BE49-F238E27FC236}">
                <a16:creationId xmlns:a16="http://schemas.microsoft.com/office/drawing/2014/main" id="{24DF5E23-181A-C390-3AB3-071049B23A56}"/>
              </a:ext>
            </a:extLst>
          </p:cNvPr>
          <p:cNvSpPr txBox="1">
            <a:spLocks/>
          </p:cNvSpPr>
          <p:nvPr/>
        </p:nvSpPr>
        <p:spPr>
          <a:xfrm>
            <a:off x="157235" y="5055007"/>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spcBef>
                <a:spcPts val="0"/>
              </a:spcBef>
              <a:buClr>
                <a:schemeClr val="accent2"/>
              </a:buClr>
              <a:buSzPts val="2800"/>
              <a:buFont typeface="Wingdings" panose="05000000000000000000" pitchFamily="2" charset="2"/>
              <a:buChar char="v"/>
            </a:pPr>
            <a:endParaRPr lang="en-US" sz="4400" dirty="0">
              <a:latin typeface="Aparajita" panose="020B0502040204020203" pitchFamily="18" charset="0"/>
              <a:cs typeface="Aparajita" panose="020B0502040204020203" pitchFamily="18" charset="0"/>
            </a:endParaRPr>
          </a:p>
        </p:txBody>
      </p:sp>
    </p:spTree>
    <p:extLst>
      <p:ext uri="{BB962C8B-B14F-4D97-AF65-F5344CB8AC3E}">
        <p14:creationId xmlns:p14="http://schemas.microsoft.com/office/powerpoint/2010/main" val="101170745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1000"/>
                                        <p:tgtEl>
                                          <p:spTgt spid="18">
                                            <p:txEl>
                                              <p:pRg st="0" end="0"/>
                                            </p:txEl>
                                          </p:spTgt>
                                        </p:tgtEl>
                                      </p:cBhvr>
                                    </p:animEffect>
                                    <p:anim calcmode="lin" valueType="num">
                                      <p:cBhvr>
                                        <p:cTn id="29"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fade">
                                      <p:cBhvr>
                                        <p:cTn id="35" dur="1000"/>
                                        <p:tgtEl>
                                          <p:spTgt spid="19">
                                            <p:txEl>
                                              <p:pRg st="0" end="0"/>
                                            </p:txEl>
                                          </p:spTgt>
                                        </p:tgtEl>
                                      </p:cBhvr>
                                    </p:animEffect>
                                    <p:anim calcmode="lin" valueType="num">
                                      <p:cBhvr>
                                        <p:cTn id="36"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nodePh="1">
                                  <p:stCondLst>
                                    <p:cond delay="0"/>
                                  </p:stCondLst>
                                  <p:endCondLst>
                                    <p:cond evt="begin" delay="0">
                                      <p:tn val="40"/>
                                    </p:cond>
                                  </p:end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1000"/>
                                        <p:tgtEl>
                                          <p:spTgt spid="9">
                                            <p:txEl>
                                              <p:pRg st="0" end="0"/>
                                            </p:txEl>
                                          </p:spTgt>
                                        </p:tgtEl>
                                      </p:cBhvr>
                                    </p:animEffect>
                                    <p:anim calcmode="lin" valueType="num">
                                      <p:cBhvr>
                                        <p:cTn id="4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1021925" y="5418765"/>
            <a:ext cx="211261" cy="189599"/>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5" y="178942"/>
            <a:ext cx="9143995" cy="6190661"/>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1055914" y="5308647"/>
            <a:ext cx="265623" cy="189599"/>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321879" y="5258443"/>
            <a:ext cx="437341" cy="334471"/>
          </a:xfrm>
          <a:prstGeom prst="rect">
            <a:avLst/>
          </a:prstGeom>
          <a:solidFill>
            <a:schemeClr val="bg1"/>
          </a:solidFill>
        </p:spPr>
        <p:txBody>
          <a:bodyPr wrap="square" rtlCol="0">
            <a:spAutoFit/>
          </a:bodyPr>
          <a:lstStyle/>
          <a:p>
            <a:endParaRPr lang="en-US" sz="1351" dirty="0"/>
          </a:p>
        </p:txBody>
      </p:sp>
      <p:sp>
        <p:nvSpPr>
          <p:cNvPr id="9" name="TextBox 8">
            <a:extLst>
              <a:ext uri="{FF2B5EF4-FFF2-40B4-BE49-F238E27FC236}">
                <a16:creationId xmlns:a16="http://schemas.microsoft.com/office/drawing/2014/main" id="{4569A4E5-5684-42C8-BE66-EAE1C39F28BC}"/>
              </a:ext>
            </a:extLst>
          </p:cNvPr>
          <p:cNvSpPr txBox="1"/>
          <p:nvPr/>
        </p:nvSpPr>
        <p:spPr>
          <a:xfrm>
            <a:off x="1096658" y="4423557"/>
            <a:ext cx="79897" cy="189599"/>
          </a:xfrm>
          <a:prstGeom prst="rect">
            <a:avLst/>
          </a:prstGeom>
          <a:solidFill>
            <a:schemeClr val="bg1"/>
          </a:solidFill>
        </p:spPr>
        <p:txBody>
          <a:bodyPr wrap="square" rtlCol="0">
            <a:spAutoFit/>
          </a:bodyPr>
          <a:lstStyle/>
          <a:p>
            <a:endParaRPr lang="en-US" sz="1351" dirty="0"/>
          </a:p>
        </p:txBody>
      </p:sp>
      <p:sp>
        <p:nvSpPr>
          <p:cNvPr id="3" name="TextBox 2">
            <a:extLst>
              <a:ext uri="{FF2B5EF4-FFF2-40B4-BE49-F238E27FC236}">
                <a16:creationId xmlns:a16="http://schemas.microsoft.com/office/drawing/2014/main" id="{3E6B1BD5-E564-4BCC-8D8D-45C095766D1B}"/>
              </a:ext>
            </a:extLst>
          </p:cNvPr>
          <p:cNvSpPr txBox="1"/>
          <p:nvPr/>
        </p:nvSpPr>
        <p:spPr>
          <a:xfrm>
            <a:off x="520117" y="5258443"/>
            <a:ext cx="880844" cy="638756"/>
          </a:xfrm>
          <a:prstGeom prst="rect">
            <a:avLst/>
          </a:prstGeom>
          <a:solidFill>
            <a:schemeClr val="bg1"/>
          </a:solidFill>
        </p:spPr>
        <p:txBody>
          <a:bodyPr wrap="square" rtlCol="0">
            <a:spAutoFit/>
          </a:bodyPr>
          <a:lstStyle/>
          <a:p>
            <a:endParaRPr lang="en-US" dirty="0"/>
          </a:p>
        </p:txBody>
      </p:sp>
      <p:pic>
        <p:nvPicPr>
          <p:cNvPr id="21" name="Picture 20">
            <a:extLst>
              <a:ext uri="{FF2B5EF4-FFF2-40B4-BE49-F238E27FC236}">
                <a16:creationId xmlns:a16="http://schemas.microsoft.com/office/drawing/2014/main" id="{B9947F11-22E3-4CE5-8350-E45FB9CF4E5C}"/>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930" y="262832"/>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Google Shape;188;p4">
            <a:extLst>
              <a:ext uri="{FF2B5EF4-FFF2-40B4-BE49-F238E27FC236}">
                <a16:creationId xmlns:a16="http://schemas.microsoft.com/office/drawing/2014/main" id="{D5291932-665B-4DCA-9AA7-8586CAE1389D}"/>
              </a:ext>
            </a:extLst>
          </p:cNvPr>
          <p:cNvSpPr txBox="1">
            <a:spLocks/>
          </p:cNvSpPr>
          <p:nvPr/>
        </p:nvSpPr>
        <p:spPr>
          <a:xfrm>
            <a:off x="123673" y="745808"/>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400" dirty="0">
                <a:solidFill>
                  <a:schemeClr val="accent5">
                    <a:lumMod val="75000"/>
                  </a:schemeClr>
                </a:solidFill>
                <a:latin typeface="Aparajita" panose="020B0502040204020203" pitchFamily="18" charset="0"/>
                <a:cs typeface="Aparajita" panose="020B0502040204020203" pitchFamily="18" charset="0"/>
              </a:rPr>
              <a:t>Omni</a:t>
            </a:r>
            <a:r>
              <a:rPr lang="en-US" sz="4400" dirty="0">
                <a:latin typeface="Aparajita" panose="020B0502040204020203" pitchFamily="18" charset="0"/>
                <a:cs typeface="Aparajita" panose="020B0502040204020203" pitchFamily="18" charset="0"/>
              </a:rPr>
              <a:t>Flex – Who needs it?</a:t>
            </a:r>
          </a:p>
        </p:txBody>
      </p:sp>
      <p:sp>
        <p:nvSpPr>
          <p:cNvPr id="11" name="TextBox 10">
            <a:extLst>
              <a:ext uri="{FF2B5EF4-FFF2-40B4-BE49-F238E27FC236}">
                <a16:creationId xmlns:a16="http://schemas.microsoft.com/office/drawing/2014/main" id="{D6C77903-46D6-B327-7FA0-95DAFD7ADD02}"/>
              </a:ext>
            </a:extLst>
          </p:cNvPr>
          <p:cNvSpPr txBox="1"/>
          <p:nvPr/>
        </p:nvSpPr>
        <p:spPr>
          <a:xfrm>
            <a:off x="3707935" y="5120144"/>
            <a:ext cx="1702964" cy="542425"/>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80182C66-0BFD-399E-371F-553D3F167264}"/>
              </a:ext>
            </a:extLst>
          </p:cNvPr>
          <p:cNvPicPr>
            <a:picLocks noChangeAspect="1"/>
          </p:cNvPicPr>
          <p:nvPr/>
        </p:nvPicPr>
        <p:blipFill>
          <a:blip r:embed="rId4"/>
          <a:stretch>
            <a:fillRect/>
          </a:stretch>
        </p:blipFill>
        <p:spPr>
          <a:xfrm>
            <a:off x="7969541" y="6471211"/>
            <a:ext cx="1083636" cy="300598"/>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A9F3AFBB-A0B6-8966-E664-57A44AC2BEC8}"/>
              </a:ext>
            </a:extLst>
          </p:cNvPr>
          <p:cNvPicPr>
            <a:picLocks noChangeAspect="1"/>
          </p:cNvPicPr>
          <p:nvPr/>
        </p:nvPicPr>
        <p:blipFill rotWithShape="1">
          <a:blip r:embed="rId5"/>
          <a:srcRect l="61492" t="27556" r="12240" b="44241"/>
          <a:stretch/>
        </p:blipFill>
        <p:spPr>
          <a:xfrm>
            <a:off x="241445" y="1608997"/>
            <a:ext cx="1082250" cy="14613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9" name="Picture 18">
            <a:extLst>
              <a:ext uri="{FF2B5EF4-FFF2-40B4-BE49-F238E27FC236}">
                <a16:creationId xmlns:a16="http://schemas.microsoft.com/office/drawing/2014/main" id="{BC6A0032-D55E-5765-DB9C-41AD165D5C30}"/>
              </a:ext>
            </a:extLst>
          </p:cNvPr>
          <p:cNvPicPr>
            <a:picLocks noChangeAspect="1"/>
          </p:cNvPicPr>
          <p:nvPr/>
        </p:nvPicPr>
        <p:blipFill rotWithShape="1">
          <a:blip r:embed="rId5"/>
          <a:srcRect l="2391" t="71116" r="1868"/>
          <a:stretch/>
        </p:blipFill>
        <p:spPr>
          <a:xfrm>
            <a:off x="3474701" y="1778818"/>
            <a:ext cx="5380030" cy="216663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7" name="Picture 16">
            <a:extLst>
              <a:ext uri="{FF2B5EF4-FFF2-40B4-BE49-F238E27FC236}">
                <a16:creationId xmlns:a16="http://schemas.microsoft.com/office/drawing/2014/main" id="{95B1E05D-A473-3597-8BB9-1A83C8B8445D}"/>
              </a:ext>
            </a:extLst>
          </p:cNvPr>
          <p:cNvPicPr>
            <a:picLocks noChangeAspect="1"/>
          </p:cNvPicPr>
          <p:nvPr/>
        </p:nvPicPr>
        <p:blipFill rotWithShape="1">
          <a:blip r:embed="rId5"/>
          <a:srcRect l="26350" t="55735" r="28081" b="30815"/>
          <a:stretch/>
        </p:blipFill>
        <p:spPr>
          <a:xfrm>
            <a:off x="241445" y="5304440"/>
            <a:ext cx="2172246" cy="7881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 name="Picture 19">
            <a:extLst>
              <a:ext uri="{FF2B5EF4-FFF2-40B4-BE49-F238E27FC236}">
                <a16:creationId xmlns:a16="http://schemas.microsoft.com/office/drawing/2014/main" id="{C3F0C407-61E7-66E8-7021-DBD718EDACC3}"/>
              </a:ext>
            </a:extLst>
          </p:cNvPr>
          <p:cNvPicPr>
            <a:picLocks noChangeAspect="1"/>
          </p:cNvPicPr>
          <p:nvPr/>
        </p:nvPicPr>
        <p:blipFill rotWithShape="1">
          <a:blip r:embed="rId5"/>
          <a:srcRect l="40645" t="39928" r="40812" b="43627"/>
          <a:stretch/>
        </p:blipFill>
        <p:spPr>
          <a:xfrm>
            <a:off x="796955" y="4398647"/>
            <a:ext cx="931173" cy="859712"/>
          </a:xfrm>
          <a:prstGeom prst="rect">
            <a:avLst/>
          </a:prstGeom>
          <a:ln>
            <a:noFill/>
          </a:ln>
        </p:spPr>
      </p:pic>
      <p:pic>
        <p:nvPicPr>
          <p:cNvPr id="23" name="Picture 22">
            <a:extLst>
              <a:ext uri="{FF2B5EF4-FFF2-40B4-BE49-F238E27FC236}">
                <a16:creationId xmlns:a16="http://schemas.microsoft.com/office/drawing/2014/main" id="{7D19D102-47EE-B921-CC02-988ABC7C988E}"/>
              </a:ext>
            </a:extLst>
          </p:cNvPr>
          <p:cNvPicPr>
            <a:picLocks noChangeAspect="1"/>
          </p:cNvPicPr>
          <p:nvPr/>
        </p:nvPicPr>
        <p:blipFill rotWithShape="1">
          <a:blip r:embed="rId5"/>
          <a:srcRect l="6698" r="7281" b="77544"/>
          <a:stretch/>
        </p:blipFill>
        <p:spPr>
          <a:xfrm>
            <a:off x="3474017" y="4515298"/>
            <a:ext cx="5380030" cy="17265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13">
            <a:extLst>
              <a:ext uri="{FF2B5EF4-FFF2-40B4-BE49-F238E27FC236}">
                <a16:creationId xmlns:a16="http://schemas.microsoft.com/office/drawing/2014/main" id="{C50EDA53-0947-EBB6-75BB-2B4C88D209D5}"/>
              </a:ext>
            </a:extLst>
          </p:cNvPr>
          <p:cNvSpPr/>
          <p:nvPr/>
        </p:nvSpPr>
        <p:spPr>
          <a:xfrm>
            <a:off x="247675" y="1607390"/>
            <a:ext cx="1082251" cy="1470714"/>
          </a:xfrm>
          <a:prstGeom prst="rect">
            <a:avLst/>
          </a:prstGeom>
          <a:solidFill>
            <a:schemeClr val="accent2">
              <a:lumMod val="60000"/>
              <a:lumOff val="40000"/>
              <a:alpha val="50000"/>
            </a:schemeClr>
          </a:solidFill>
          <a:ln>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sz="1351" dirty="0">
                <a:solidFill>
                  <a:schemeClr val="accent1">
                    <a:lumMod val="60000"/>
                    <a:lumOff val="40000"/>
                  </a:schemeClr>
                </a:solidFill>
                <a:latin typeface="Arial" panose="020B0604020202020204" pitchFamily="34" charset="0"/>
                <a:cs typeface="Arial" panose="020B0604020202020204" pitchFamily="34" charset="0"/>
              </a:rPr>
              <a:t>       </a:t>
            </a:r>
          </a:p>
        </p:txBody>
      </p:sp>
      <p:pic>
        <p:nvPicPr>
          <p:cNvPr id="16" name="Picture 15">
            <a:extLst>
              <a:ext uri="{FF2B5EF4-FFF2-40B4-BE49-F238E27FC236}">
                <a16:creationId xmlns:a16="http://schemas.microsoft.com/office/drawing/2014/main" id="{598384BB-4D86-59F4-68E5-A29E857F9A3E}"/>
              </a:ext>
            </a:extLst>
          </p:cNvPr>
          <p:cNvPicPr>
            <a:picLocks noChangeAspect="1"/>
          </p:cNvPicPr>
          <p:nvPr/>
        </p:nvPicPr>
        <p:blipFill rotWithShape="1">
          <a:blip r:embed="rId5"/>
          <a:srcRect l="11487" t="27209" r="61540" b="43907"/>
          <a:stretch/>
        </p:blipFill>
        <p:spPr>
          <a:xfrm>
            <a:off x="1233186" y="2724182"/>
            <a:ext cx="1082251" cy="14613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5" name="Rectangle 14">
            <a:extLst>
              <a:ext uri="{FF2B5EF4-FFF2-40B4-BE49-F238E27FC236}">
                <a16:creationId xmlns:a16="http://schemas.microsoft.com/office/drawing/2014/main" id="{16DE66F8-2B33-8723-CC2A-3967FBEC212E}"/>
              </a:ext>
            </a:extLst>
          </p:cNvPr>
          <p:cNvSpPr/>
          <p:nvPr/>
        </p:nvSpPr>
        <p:spPr>
          <a:xfrm>
            <a:off x="1226889" y="2723489"/>
            <a:ext cx="1105326" cy="1470714"/>
          </a:xfrm>
          <a:prstGeom prst="rect">
            <a:avLst/>
          </a:prstGeom>
          <a:solidFill>
            <a:schemeClr val="accent2">
              <a:lumMod val="60000"/>
              <a:lumOff val="40000"/>
              <a:alpha val="50000"/>
            </a:schemeClr>
          </a:solidFill>
          <a:ln>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sz="1351" dirty="0">
                <a:solidFill>
                  <a:schemeClr val="accent1">
                    <a:lumMod val="60000"/>
                    <a:lumOff val="40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A4871C5-E3E0-8F9C-0BBF-36D10B2FA27E}"/>
              </a:ext>
            </a:extLst>
          </p:cNvPr>
          <p:cNvSpPr/>
          <p:nvPr/>
        </p:nvSpPr>
        <p:spPr>
          <a:xfrm>
            <a:off x="249189" y="5329466"/>
            <a:ext cx="2172246" cy="788174"/>
          </a:xfrm>
          <a:prstGeom prst="rect">
            <a:avLst/>
          </a:prstGeom>
          <a:solidFill>
            <a:schemeClr val="accent2">
              <a:lumMod val="60000"/>
              <a:lumOff val="40000"/>
              <a:alpha val="50000"/>
            </a:schemeClr>
          </a:solidFill>
          <a:ln>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sz="1351" dirty="0">
                <a:solidFill>
                  <a:schemeClr val="accent1">
                    <a:lumMod val="60000"/>
                    <a:lumOff val="40000"/>
                  </a:schemeClr>
                </a:solidFill>
                <a:latin typeface="Arial" panose="020B0604020202020204" pitchFamily="34" charset="0"/>
                <a:cs typeface="Arial" panose="020B0604020202020204" pitchFamily="34" charset="0"/>
              </a:rPr>
              <a:t>       </a:t>
            </a:r>
          </a:p>
        </p:txBody>
      </p:sp>
      <p:cxnSp>
        <p:nvCxnSpPr>
          <p:cNvPr id="25" name="Straight Connector 24">
            <a:extLst>
              <a:ext uri="{FF2B5EF4-FFF2-40B4-BE49-F238E27FC236}">
                <a16:creationId xmlns:a16="http://schemas.microsoft.com/office/drawing/2014/main" id="{1115D0A9-7D8D-3428-74E9-BEB3D3492455}"/>
              </a:ext>
            </a:extLst>
          </p:cNvPr>
          <p:cNvCxnSpPr/>
          <p:nvPr/>
        </p:nvCxnSpPr>
        <p:spPr>
          <a:xfrm>
            <a:off x="3600215" y="4753705"/>
            <a:ext cx="4991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8807F6E-0629-DDD8-1381-7602D63EA2BB}"/>
              </a:ext>
            </a:extLst>
          </p:cNvPr>
          <p:cNvCxnSpPr>
            <a:cxnSpLocks/>
          </p:cNvCxnSpPr>
          <p:nvPr/>
        </p:nvCxnSpPr>
        <p:spPr>
          <a:xfrm>
            <a:off x="3600215" y="4939260"/>
            <a:ext cx="2473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EC9BE201-800D-CC44-C5F0-043F904E756D}"/>
              </a:ext>
            </a:extLst>
          </p:cNvPr>
          <p:cNvSpPr/>
          <p:nvPr/>
        </p:nvSpPr>
        <p:spPr>
          <a:xfrm>
            <a:off x="6095940" y="4771123"/>
            <a:ext cx="2527943" cy="220982"/>
          </a:xfrm>
          <a:prstGeom prst="rect">
            <a:avLst/>
          </a:prstGeom>
          <a:solidFill>
            <a:schemeClr val="accent2">
              <a:lumMod val="60000"/>
              <a:lumOff val="40000"/>
              <a:alpha val="50000"/>
            </a:schemeClr>
          </a:solidFill>
          <a:ln>
            <a:no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sz="1351" dirty="0">
                <a:solidFill>
                  <a:srgbClr val="FF0000"/>
                </a:solidFill>
                <a:latin typeface="Arial" panose="020B0604020202020204" pitchFamily="34" charset="0"/>
                <a:cs typeface="Arial" panose="020B0604020202020204" pitchFamily="34" charset="0"/>
              </a:rPr>
              <a:t>       </a:t>
            </a:r>
          </a:p>
        </p:txBody>
      </p:sp>
      <p:sp>
        <p:nvSpPr>
          <p:cNvPr id="13" name="Rectangle 12">
            <a:extLst>
              <a:ext uri="{FF2B5EF4-FFF2-40B4-BE49-F238E27FC236}">
                <a16:creationId xmlns:a16="http://schemas.microsoft.com/office/drawing/2014/main" id="{CD97BF5B-853C-087B-5183-8F2935361E9E}"/>
              </a:ext>
            </a:extLst>
          </p:cNvPr>
          <p:cNvSpPr/>
          <p:nvPr/>
        </p:nvSpPr>
        <p:spPr>
          <a:xfrm>
            <a:off x="3600215" y="4972056"/>
            <a:ext cx="1459465" cy="220982"/>
          </a:xfrm>
          <a:prstGeom prst="rect">
            <a:avLst/>
          </a:prstGeom>
          <a:solidFill>
            <a:schemeClr val="accent2">
              <a:lumMod val="60000"/>
              <a:lumOff val="40000"/>
              <a:alpha val="50000"/>
            </a:schemeClr>
          </a:solidFill>
          <a:ln>
            <a:no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sz="1351" dirty="0">
                <a:solidFill>
                  <a:srgbClr val="FF0000"/>
                </a:solidFill>
                <a:latin typeface="Arial" panose="020B0604020202020204" pitchFamily="34" charset="0"/>
                <a:cs typeface="Arial" panose="020B0604020202020204" pitchFamily="34" charset="0"/>
              </a:rPr>
              <a:t>       </a:t>
            </a:r>
          </a:p>
        </p:txBody>
      </p:sp>
      <p:sp>
        <p:nvSpPr>
          <p:cNvPr id="24" name="Rectangle 23">
            <a:extLst>
              <a:ext uri="{FF2B5EF4-FFF2-40B4-BE49-F238E27FC236}">
                <a16:creationId xmlns:a16="http://schemas.microsoft.com/office/drawing/2014/main" id="{F5B6D15C-9925-7673-C607-F332C5DEA565}"/>
              </a:ext>
            </a:extLst>
          </p:cNvPr>
          <p:cNvSpPr/>
          <p:nvPr/>
        </p:nvSpPr>
        <p:spPr>
          <a:xfrm>
            <a:off x="3794313" y="2570389"/>
            <a:ext cx="3294463" cy="390526"/>
          </a:xfrm>
          <a:prstGeom prst="rect">
            <a:avLst/>
          </a:prstGeom>
          <a:solidFill>
            <a:schemeClr val="accent2">
              <a:lumMod val="60000"/>
              <a:lumOff val="40000"/>
              <a:alpha val="50000"/>
            </a:schemeClr>
          </a:solidFill>
          <a:ln>
            <a:no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sz="1351" dirty="0">
                <a:solidFill>
                  <a:schemeClr val="accent1">
                    <a:lumMod val="60000"/>
                    <a:lumOff val="40000"/>
                  </a:schemeClr>
                </a:solidFill>
                <a:latin typeface="Arial" panose="020B0604020202020204" pitchFamily="34" charset="0"/>
                <a:cs typeface="Arial" panose="020B0604020202020204" pitchFamily="34" charset="0"/>
              </a:rPr>
              <a:t>       </a:t>
            </a:r>
          </a:p>
        </p:txBody>
      </p:sp>
      <p:sp>
        <p:nvSpPr>
          <p:cNvPr id="27" name="Rectangle 26">
            <a:extLst>
              <a:ext uri="{FF2B5EF4-FFF2-40B4-BE49-F238E27FC236}">
                <a16:creationId xmlns:a16="http://schemas.microsoft.com/office/drawing/2014/main" id="{8677FE1C-9355-BCFB-3418-E1F1028ED001}"/>
              </a:ext>
            </a:extLst>
          </p:cNvPr>
          <p:cNvSpPr/>
          <p:nvPr/>
        </p:nvSpPr>
        <p:spPr>
          <a:xfrm>
            <a:off x="3794313" y="3103257"/>
            <a:ext cx="3294463" cy="601644"/>
          </a:xfrm>
          <a:prstGeom prst="rect">
            <a:avLst/>
          </a:prstGeom>
          <a:solidFill>
            <a:schemeClr val="accent2">
              <a:lumMod val="60000"/>
              <a:lumOff val="40000"/>
              <a:alpha val="50000"/>
            </a:schemeClr>
          </a:solidFill>
          <a:ln>
            <a:no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sz="1351" dirty="0">
                <a:solidFill>
                  <a:schemeClr val="accent1">
                    <a:lumMod val="60000"/>
                    <a:lumOff val="4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6809588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28" grpId="0" animBg="1"/>
      <p:bldP spid="13" grpId="0" animBg="1"/>
      <p:bldP spid="24"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654345" y="5418765"/>
            <a:ext cx="578841" cy="300210"/>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8394" y="87189"/>
            <a:ext cx="9143995" cy="6384022"/>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579871" y="5384493"/>
            <a:ext cx="727788" cy="300210"/>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057561" y="5418765"/>
            <a:ext cx="727788" cy="300210"/>
          </a:xfrm>
          <a:prstGeom prst="rect">
            <a:avLst/>
          </a:prstGeom>
          <a:solidFill>
            <a:schemeClr val="bg1"/>
          </a:solidFill>
        </p:spPr>
        <p:txBody>
          <a:bodyPr wrap="square" rtlCol="0">
            <a:spAutoFit/>
          </a:bodyPr>
          <a:lstStyle/>
          <a:p>
            <a:endParaRPr lang="en-US" sz="1351" dirty="0"/>
          </a:p>
        </p:txBody>
      </p:sp>
      <p:sp>
        <p:nvSpPr>
          <p:cNvPr id="3" name="Google Shape;188;p4">
            <a:extLst>
              <a:ext uri="{FF2B5EF4-FFF2-40B4-BE49-F238E27FC236}">
                <a16:creationId xmlns:a16="http://schemas.microsoft.com/office/drawing/2014/main" id="{719A2C5C-AF5E-431C-8C39-8D6312DCBBA9}"/>
              </a:ext>
            </a:extLst>
          </p:cNvPr>
          <p:cNvSpPr txBox="1">
            <a:spLocks/>
          </p:cNvSpPr>
          <p:nvPr/>
        </p:nvSpPr>
        <p:spPr>
          <a:xfrm>
            <a:off x="148358" y="691048"/>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endParaRPr lang="en-US" sz="3001" dirty="0">
              <a:latin typeface="Palatino Linotype" panose="02040502050505030304" pitchFamily="18" charset="0"/>
            </a:endParaRPr>
          </a:p>
        </p:txBody>
      </p:sp>
      <p:sp>
        <p:nvSpPr>
          <p:cNvPr id="16" name="TextBox 15">
            <a:extLst>
              <a:ext uri="{FF2B5EF4-FFF2-40B4-BE49-F238E27FC236}">
                <a16:creationId xmlns:a16="http://schemas.microsoft.com/office/drawing/2014/main" id="{0D415689-3BB1-4890-BC9D-BEB28F0C9B0C}"/>
              </a:ext>
            </a:extLst>
          </p:cNvPr>
          <p:cNvSpPr txBox="1"/>
          <p:nvPr/>
        </p:nvSpPr>
        <p:spPr>
          <a:xfrm>
            <a:off x="3187817" y="4983062"/>
            <a:ext cx="2315361" cy="954118"/>
          </a:xfrm>
          <a:prstGeom prst="rect">
            <a:avLst/>
          </a:prstGeom>
          <a:solidFill>
            <a:schemeClr val="bg1"/>
          </a:solidFill>
        </p:spPr>
        <p:txBody>
          <a:bodyPr wrap="square" rtlCol="0">
            <a:spAutoFit/>
          </a:bodyPr>
          <a:lstStyle/>
          <a:p>
            <a:endParaRPr lang="en-US" sz="1351" dirty="0"/>
          </a:p>
        </p:txBody>
      </p:sp>
      <p:pic>
        <p:nvPicPr>
          <p:cNvPr id="13" name="Picture 12">
            <a:extLst>
              <a:ext uri="{FF2B5EF4-FFF2-40B4-BE49-F238E27FC236}">
                <a16:creationId xmlns:a16="http://schemas.microsoft.com/office/drawing/2014/main" id="{BF08770D-9F68-115B-CAFB-992412B5CE4B}"/>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473" y="208171"/>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88;p4">
            <a:extLst>
              <a:ext uri="{FF2B5EF4-FFF2-40B4-BE49-F238E27FC236}">
                <a16:creationId xmlns:a16="http://schemas.microsoft.com/office/drawing/2014/main" id="{A618B271-5A63-CA62-9666-82CB6CCAF776}"/>
              </a:ext>
            </a:extLst>
          </p:cNvPr>
          <p:cNvSpPr txBox="1">
            <a:spLocks/>
          </p:cNvSpPr>
          <p:nvPr/>
        </p:nvSpPr>
        <p:spPr>
          <a:xfrm>
            <a:off x="123673" y="745808"/>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400" dirty="0">
                <a:solidFill>
                  <a:schemeClr val="accent5">
                    <a:lumMod val="75000"/>
                  </a:schemeClr>
                </a:solidFill>
                <a:latin typeface="Aparajita" panose="020B0502040204020203" pitchFamily="18" charset="0"/>
                <a:cs typeface="Aparajita" panose="020B0502040204020203" pitchFamily="18" charset="0"/>
              </a:rPr>
              <a:t>Omni</a:t>
            </a:r>
            <a:r>
              <a:rPr lang="en-US" sz="4400" dirty="0">
                <a:latin typeface="Aparajita" panose="020B0502040204020203" pitchFamily="18" charset="0"/>
                <a:cs typeface="Aparajita" panose="020B0502040204020203" pitchFamily="18" charset="0"/>
              </a:rPr>
              <a:t>Flex - Important Forms </a:t>
            </a:r>
          </a:p>
        </p:txBody>
      </p:sp>
      <p:sp>
        <p:nvSpPr>
          <p:cNvPr id="19" name="Google Shape;188;p4">
            <a:extLst>
              <a:ext uri="{FF2B5EF4-FFF2-40B4-BE49-F238E27FC236}">
                <a16:creationId xmlns:a16="http://schemas.microsoft.com/office/drawing/2014/main" id="{A8FDCE12-CA1B-0103-D8AA-9792D5977AE2}"/>
              </a:ext>
            </a:extLst>
          </p:cNvPr>
          <p:cNvSpPr txBox="1">
            <a:spLocks/>
          </p:cNvSpPr>
          <p:nvPr/>
        </p:nvSpPr>
        <p:spPr>
          <a:xfrm>
            <a:off x="148358" y="4452336"/>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spcBef>
                <a:spcPts val="0"/>
              </a:spcBef>
              <a:buClr>
                <a:schemeClr val="accent2"/>
              </a:buClr>
              <a:buSzPts val="2800"/>
              <a:buFont typeface="Wingdings" panose="05000000000000000000" pitchFamily="2" charset="2"/>
              <a:buChar char="v"/>
            </a:pPr>
            <a:endParaRPr lang="en-US" sz="4400" dirty="0">
              <a:latin typeface="Aparajita" panose="020B0502040204020203" pitchFamily="18" charset="0"/>
              <a:cs typeface="Aparajita" panose="020B0502040204020203" pitchFamily="18" charset="0"/>
            </a:endParaRPr>
          </a:p>
        </p:txBody>
      </p:sp>
      <p:pic>
        <p:nvPicPr>
          <p:cNvPr id="20" name="Picture 19">
            <a:extLst>
              <a:ext uri="{FF2B5EF4-FFF2-40B4-BE49-F238E27FC236}">
                <a16:creationId xmlns:a16="http://schemas.microsoft.com/office/drawing/2014/main" id="{37C2FF61-AEB1-ACC9-7EB2-1F607941C684}"/>
              </a:ext>
            </a:extLst>
          </p:cNvPr>
          <p:cNvPicPr>
            <a:picLocks noChangeAspect="1"/>
          </p:cNvPicPr>
          <p:nvPr/>
        </p:nvPicPr>
        <p:blipFill>
          <a:blip r:embed="rId4"/>
          <a:stretch>
            <a:fillRect/>
          </a:stretch>
        </p:blipFill>
        <p:spPr>
          <a:xfrm>
            <a:off x="257676" y="1593414"/>
            <a:ext cx="3885341" cy="5092790"/>
          </a:xfrm>
          <a:prstGeom prst="rect">
            <a:avLst/>
          </a:prstGeom>
          <a:ln>
            <a:solidFill>
              <a:schemeClr val="tx1"/>
            </a:solidFill>
          </a:ln>
        </p:spPr>
      </p:pic>
      <p:sp>
        <p:nvSpPr>
          <p:cNvPr id="29" name="TextBox 28">
            <a:extLst>
              <a:ext uri="{FF2B5EF4-FFF2-40B4-BE49-F238E27FC236}">
                <a16:creationId xmlns:a16="http://schemas.microsoft.com/office/drawing/2014/main" id="{34B1F8AC-878B-1D9E-0DA3-B7C7B474CE83}"/>
              </a:ext>
            </a:extLst>
          </p:cNvPr>
          <p:cNvSpPr txBox="1"/>
          <p:nvPr/>
        </p:nvSpPr>
        <p:spPr>
          <a:xfrm rot="20084285">
            <a:off x="720087" y="3572742"/>
            <a:ext cx="3021661" cy="769441"/>
          </a:xfrm>
          <a:prstGeom prst="rect">
            <a:avLst/>
          </a:prstGeom>
          <a:noFill/>
        </p:spPr>
        <p:txBody>
          <a:bodyPr wrap="none" rtlCol="0">
            <a:spAutoFit/>
          </a:bodyPr>
          <a:lstStyle/>
          <a:p>
            <a:r>
              <a:rPr lang="en-US" sz="4400" dirty="0"/>
              <a:t>Agent Guide</a:t>
            </a:r>
          </a:p>
        </p:txBody>
      </p:sp>
      <p:pic>
        <p:nvPicPr>
          <p:cNvPr id="22" name="Picture 21">
            <a:extLst>
              <a:ext uri="{FF2B5EF4-FFF2-40B4-BE49-F238E27FC236}">
                <a16:creationId xmlns:a16="http://schemas.microsoft.com/office/drawing/2014/main" id="{00EE67A2-11DC-EF80-BE59-D1395DE62281}"/>
              </a:ext>
            </a:extLst>
          </p:cNvPr>
          <p:cNvPicPr>
            <a:picLocks noChangeAspect="1"/>
          </p:cNvPicPr>
          <p:nvPr/>
        </p:nvPicPr>
        <p:blipFill>
          <a:blip r:embed="rId5"/>
          <a:stretch>
            <a:fillRect/>
          </a:stretch>
        </p:blipFill>
        <p:spPr>
          <a:xfrm>
            <a:off x="1774807" y="1596965"/>
            <a:ext cx="3885341" cy="5092790"/>
          </a:xfrm>
          <a:prstGeom prst="rect">
            <a:avLst/>
          </a:prstGeom>
          <a:ln>
            <a:solidFill>
              <a:schemeClr val="tx1"/>
            </a:solidFill>
          </a:ln>
        </p:spPr>
      </p:pic>
      <p:sp>
        <p:nvSpPr>
          <p:cNvPr id="30" name="TextBox 29">
            <a:extLst>
              <a:ext uri="{FF2B5EF4-FFF2-40B4-BE49-F238E27FC236}">
                <a16:creationId xmlns:a16="http://schemas.microsoft.com/office/drawing/2014/main" id="{AE54D401-7E5B-3526-04C8-B266057C6755}"/>
              </a:ext>
            </a:extLst>
          </p:cNvPr>
          <p:cNvSpPr txBox="1"/>
          <p:nvPr/>
        </p:nvSpPr>
        <p:spPr>
          <a:xfrm rot="20084285">
            <a:off x="2464656" y="3732121"/>
            <a:ext cx="2279278" cy="769441"/>
          </a:xfrm>
          <a:prstGeom prst="rect">
            <a:avLst/>
          </a:prstGeom>
          <a:noFill/>
        </p:spPr>
        <p:txBody>
          <a:bodyPr wrap="none" rtlCol="0">
            <a:spAutoFit/>
          </a:bodyPr>
          <a:lstStyle/>
          <a:p>
            <a:r>
              <a:rPr lang="en-US" sz="4400" dirty="0"/>
              <a:t>Brochure</a:t>
            </a:r>
          </a:p>
        </p:txBody>
      </p:sp>
      <p:pic>
        <p:nvPicPr>
          <p:cNvPr id="26" name="Picture 25">
            <a:extLst>
              <a:ext uri="{FF2B5EF4-FFF2-40B4-BE49-F238E27FC236}">
                <a16:creationId xmlns:a16="http://schemas.microsoft.com/office/drawing/2014/main" id="{19748F9D-F5F3-F461-7135-7736A92FCA67}"/>
              </a:ext>
            </a:extLst>
          </p:cNvPr>
          <p:cNvPicPr>
            <a:picLocks noChangeAspect="1"/>
          </p:cNvPicPr>
          <p:nvPr/>
        </p:nvPicPr>
        <p:blipFill>
          <a:blip r:embed="rId6"/>
          <a:stretch>
            <a:fillRect/>
          </a:stretch>
        </p:blipFill>
        <p:spPr>
          <a:xfrm>
            <a:off x="3135918" y="1587164"/>
            <a:ext cx="3893729" cy="5099040"/>
          </a:xfrm>
          <a:prstGeom prst="rect">
            <a:avLst/>
          </a:prstGeom>
          <a:ln>
            <a:solidFill>
              <a:schemeClr val="tx1"/>
            </a:solidFill>
          </a:ln>
        </p:spPr>
      </p:pic>
      <p:sp>
        <p:nvSpPr>
          <p:cNvPr id="31" name="TextBox 30">
            <a:extLst>
              <a:ext uri="{FF2B5EF4-FFF2-40B4-BE49-F238E27FC236}">
                <a16:creationId xmlns:a16="http://schemas.microsoft.com/office/drawing/2014/main" id="{CE84A5BD-4C91-EE37-A04A-E881289AE2A6}"/>
              </a:ext>
            </a:extLst>
          </p:cNvPr>
          <p:cNvSpPr txBox="1"/>
          <p:nvPr/>
        </p:nvSpPr>
        <p:spPr>
          <a:xfrm rot="20084285">
            <a:off x="3783578" y="3738986"/>
            <a:ext cx="3008837" cy="769441"/>
          </a:xfrm>
          <a:prstGeom prst="rect">
            <a:avLst/>
          </a:prstGeom>
          <a:noFill/>
        </p:spPr>
        <p:txBody>
          <a:bodyPr wrap="none" rtlCol="0">
            <a:spAutoFit/>
          </a:bodyPr>
          <a:lstStyle/>
          <a:p>
            <a:r>
              <a:rPr lang="en-US" sz="4400" dirty="0"/>
              <a:t>Medications</a:t>
            </a:r>
          </a:p>
        </p:txBody>
      </p:sp>
      <p:pic>
        <p:nvPicPr>
          <p:cNvPr id="28" name="Picture 27">
            <a:extLst>
              <a:ext uri="{FF2B5EF4-FFF2-40B4-BE49-F238E27FC236}">
                <a16:creationId xmlns:a16="http://schemas.microsoft.com/office/drawing/2014/main" id="{44742F07-4815-8175-B476-FF84B4212375}"/>
              </a:ext>
            </a:extLst>
          </p:cNvPr>
          <p:cNvPicPr>
            <a:picLocks noChangeAspect="1"/>
          </p:cNvPicPr>
          <p:nvPr/>
        </p:nvPicPr>
        <p:blipFill>
          <a:blip r:embed="rId7"/>
          <a:stretch>
            <a:fillRect/>
          </a:stretch>
        </p:blipFill>
        <p:spPr>
          <a:xfrm>
            <a:off x="5039998" y="1574502"/>
            <a:ext cx="3875698" cy="5115864"/>
          </a:xfrm>
          <a:prstGeom prst="rect">
            <a:avLst/>
          </a:prstGeom>
          <a:ln>
            <a:solidFill>
              <a:schemeClr val="tx1"/>
            </a:solidFill>
          </a:ln>
        </p:spPr>
      </p:pic>
      <p:sp>
        <p:nvSpPr>
          <p:cNvPr id="33" name="TextBox 32">
            <a:extLst>
              <a:ext uri="{FF2B5EF4-FFF2-40B4-BE49-F238E27FC236}">
                <a16:creationId xmlns:a16="http://schemas.microsoft.com/office/drawing/2014/main" id="{E3314BC7-2845-C9E5-244C-BC24E203B7B2}"/>
              </a:ext>
            </a:extLst>
          </p:cNvPr>
          <p:cNvSpPr txBox="1"/>
          <p:nvPr/>
        </p:nvSpPr>
        <p:spPr>
          <a:xfrm rot="20084285">
            <a:off x="6380919" y="3820533"/>
            <a:ext cx="1443280" cy="769441"/>
          </a:xfrm>
          <a:prstGeom prst="rect">
            <a:avLst/>
          </a:prstGeom>
          <a:noFill/>
        </p:spPr>
        <p:txBody>
          <a:bodyPr wrap="none" rtlCol="0">
            <a:spAutoFit/>
          </a:bodyPr>
          <a:lstStyle/>
          <a:p>
            <a:r>
              <a:rPr lang="en-US" sz="4400" dirty="0"/>
              <a:t>FAQ’s</a:t>
            </a:r>
          </a:p>
        </p:txBody>
      </p:sp>
      <p:pic>
        <p:nvPicPr>
          <p:cNvPr id="11" name="Picture 10">
            <a:extLst>
              <a:ext uri="{FF2B5EF4-FFF2-40B4-BE49-F238E27FC236}">
                <a16:creationId xmlns:a16="http://schemas.microsoft.com/office/drawing/2014/main" id="{09DBA1CE-8AC8-F6F3-29F0-E12882BA446A}"/>
              </a:ext>
            </a:extLst>
          </p:cNvPr>
          <p:cNvPicPr>
            <a:picLocks noChangeAspect="1"/>
          </p:cNvPicPr>
          <p:nvPr/>
        </p:nvPicPr>
        <p:blipFill>
          <a:blip r:embed="rId8"/>
          <a:stretch>
            <a:fillRect/>
          </a:stretch>
        </p:blipFill>
        <p:spPr>
          <a:xfrm>
            <a:off x="7969541" y="6471211"/>
            <a:ext cx="1083636" cy="3005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6013360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circle(in)">
                                      <p:cBhvr>
                                        <p:cTn id="13" dur="20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000" fill="hold"/>
                                        <p:tgtEl>
                                          <p:spTgt spid="22"/>
                                        </p:tgtEl>
                                        <p:attrNameLst>
                                          <p:attrName>ppt_x</p:attrName>
                                        </p:attrNameLst>
                                      </p:cBhvr>
                                      <p:tavLst>
                                        <p:tav tm="0">
                                          <p:val>
                                            <p:strVal val="1+#ppt_w/2"/>
                                          </p:val>
                                        </p:tav>
                                        <p:tav tm="100000">
                                          <p:val>
                                            <p:strVal val="#ppt_x"/>
                                          </p:val>
                                        </p:tav>
                                      </p:tavLst>
                                    </p:anim>
                                    <p:anim calcmode="lin" valueType="num">
                                      <p:cBhvr additive="base">
                                        <p:cTn id="19"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circle(in)">
                                      <p:cBhvr>
                                        <p:cTn id="24" dur="20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000" fill="hold"/>
                                        <p:tgtEl>
                                          <p:spTgt spid="26"/>
                                        </p:tgtEl>
                                        <p:attrNameLst>
                                          <p:attrName>ppt_x</p:attrName>
                                        </p:attrNameLst>
                                      </p:cBhvr>
                                      <p:tavLst>
                                        <p:tav tm="0">
                                          <p:val>
                                            <p:strVal val="1+#ppt_w/2"/>
                                          </p:val>
                                        </p:tav>
                                        <p:tav tm="100000">
                                          <p:val>
                                            <p:strVal val="#ppt_x"/>
                                          </p:val>
                                        </p:tav>
                                      </p:tavLst>
                                    </p:anim>
                                    <p:anim calcmode="lin" valueType="num">
                                      <p:cBhvr additive="base">
                                        <p:cTn id="30"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circle(in)">
                                      <p:cBhvr>
                                        <p:cTn id="35" dur="2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1000"/>
                                        <p:tgtEl>
                                          <p:spTgt spid="19">
                                            <p:txEl>
                                              <p:pRg st="0" end="0"/>
                                            </p:txEl>
                                          </p:spTgt>
                                        </p:tgtEl>
                                      </p:cBhvr>
                                    </p:animEffect>
                                    <p:anim calcmode="lin" valueType="num">
                                      <p:cBhvr>
                                        <p:cTn id="41"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1000" fill="hold"/>
                                        <p:tgtEl>
                                          <p:spTgt spid="28"/>
                                        </p:tgtEl>
                                        <p:attrNameLst>
                                          <p:attrName>ppt_x</p:attrName>
                                        </p:attrNameLst>
                                      </p:cBhvr>
                                      <p:tavLst>
                                        <p:tav tm="0">
                                          <p:val>
                                            <p:strVal val="1+#ppt_w/2"/>
                                          </p:val>
                                        </p:tav>
                                        <p:tav tm="100000">
                                          <p:val>
                                            <p:strVal val="#ppt_x"/>
                                          </p:val>
                                        </p:tav>
                                      </p:tavLst>
                                    </p:anim>
                                    <p:anim calcmode="lin" valueType="num">
                                      <p:cBhvr additive="base">
                                        <p:cTn id="48"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circle(in)">
                                      <p:cBhvr>
                                        <p:cTn id="53"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654345" y="5418765"/>
            <a:ext cx="578841" cy="300210"/>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8394" y="87189"/>
            <a:ext cx="9143995" cy="6384022"/>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579871" y="5384493"/>
            <a:ext cx="727788" cy="300210"/>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057561" y="5418765"/>
            <a:ext cx="727788" cy="300210"/>
          </a:xfrm>
          <a:prstGeom prst="rect">
            <a:avLst/>
          </a:prstGeom>
          <a:solidFill>
            <a:schemeClr val="bg1"/>
          </a:solidFill>
        </p:spPr>
        <p:txBody>
          <a:bodyPr wrap="square" rtlCol="0">
            <a:spAutoFit/>
          </a:bodyPr>
          <a:lstStyle/>
          <a:p>
            <a:endParaRPr lang="en-US" sz="1351" dirty="0"/>
          </a:p>
        </p:txBody>
      </p:sp>
      <p:sp>
        <p:nvSpPr>
          <p:cNvPr id="3" name="Google Shape;188;p4">
            <a:extLst>
              <a:ext uri="{FF2B5EF4-FFF2-40B4-BE49-F238E27FC236}">
                <a16:creationId xmlns:a16="http://schemas.microsoft.com/office/drawing/2014/main" id="{719A2C5C-AF5E-431C-8C39-8D6312DCBBA9}"/>
              </a:ext>
            </a:extLst>
          </p:cNvPr>
          <p:cNvSpPr txBox="1">
            <a:spLocks/>
          </p:cNvSpPr>
          <p:nvPr/>
        </p:nvSpPr>
        <p:spPr>
          <a:xfrm>
            <a:off x="148358" y="691048"/>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endParaRPr lang="en-US" sz="3001" dirty="0">
              <a:latin typeface="Palatino Linotype" panose="02040502050505030304" pitchFamily="18" charset="0"/>
            </a:endParaRPr>
          </a:p>
        </p:txBody>
      </p:sp>
      <p:sp>
        <p:nvSpPr>
          <p:cNvPr id="16" name="TextBox 15">
            <a:extLst>
              <a:ext uri="{FF2B5EF4-FFF2-40B4-BE49-F238E27FC236}">
                <a16:creationId xmlns:a16="http://schemas.microsoft.com/office/drawing/2014/main" id="{0D415689-3BB1-4890-BC9D-BEB28F0C9B0C}"/>
              </a:ext>
            </a:extLst>
          </p:cNvPr>
          <p:cNvSpPr txBox="1"/>
          <p:nvPr/>
        </p:nvSpPr>
        <p:spPr>
          <a:xfrm>
            <a:off x="3187817" y="4983062"/>
            <a:ext cx="2315361" cy="954118"/>
          </a:xfrm>
          <a:prstGeom prst="rect">
            <a:avLst/>
          </a:prstGeom>
          <a:solidFill>
            <a:schemeClr val="bg1"/>
          </a:solidFill>
        </p:spPr>
        <p:txBody>
          <a:bodyPr wrap="square" rtlCol="0">
            <a:spAutoFit/>
          </a:bodyPr>
          <a:lstStyle/>
          <a:p>
            <a:endParaRPr lang="en-US" sz="1351" dirty="0"/>
          </a:p>
        </p:txBody>
      </p:sp>
      <p:pic>
        <p:nvPicPr>
          <p:cNvPr id="13" name="Picture 12">
            <a:extLst>
              <a:ext uri="{FF2B5EF4-FFF2-40B4-BE49-F238E27FC236}">
                <a16:creationId xmlns:a16="http://schemas.microsoft.com/office/drawing/2014/main" id="{BF08770D-9F68-115B-CAFB-992412B5CE4B}"/>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473" y="208171"/>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88;p4">
            <a:extLst>
              <a:ext uri="{FF2B5EF4-FFF2-40B4-BE49-F238E27FC236}">
                <a16:creationId xmlns:a16="http://schemas.microsoft.com/office/drawing/2014/main" id="{A618B271-5A63-CA62-9666-82CB6CCAF776}"/>
              </a:ext>
            </a:extLst>
          </p:cNvPr>
          <p:cNvSpPr txBox="1">
            <a:spLocks/>
          </p:cNvSpPr>
          <p:nvPr/>
        </p:nvSpPr>
        <p:spPr>
          <a:xfrm>
            <a:off x="123673" y="745808"/>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400" dirty="0">
                <a:solidFill>
                  <a:schemeClr val="accent5">
                    <a:lumMod val="75000"/>
                  </a:schemeClr>
                </a:solidFill>
                <a:latin typeface="Aparajita" panose="020B0502040204020203" pitchFamily="18" charset="0"/>
                <a:cs typeface="Aparajita" panose="020B0502040204020203" pitchFamily="18" charset="0"/>
              </a:rPr>
              <a:t>Omni</a:t>
            </a:r>
            <a:r>
              <a:rPr lang="en-US" sz="4400" dirty="0">
                <a:latin typeface="Aparajita" panose="020B0502040204020203" pitchFamily="18" charset="0"/>
                <a:cs typeface="Aparajita" panose="020B0502040204020203" pitchFamily="18" charset="0"/>
              </a:rPr>
              <a:t>Flex – Outline of Coverage</a:t>
            </a:r>
          </a:p>
        </p:txBody>
      </p:sp>
      <p:pic>
        <p:nvPicPr>
          <p:cNvPr id="12" name="Picture 11">
            <a:extLst>
              <a:ext uri="{FF2B5EF4-FFF2-40B4-BE49-F238E27FC236}">
                <a16:creationId xmlns:a16="http://schemas.microsoft.com/office/drawing/2014/main" id="{36565F6C-61A4-6929-277C-60289F191BD9}"/>
              </a:ext>
            </a:extLst>
          </p:cNvPr>
          <p:cNvPicPr>
            <a:picLocks noChangeAspect="1"/>
          </p:cNvPicPr>
          <p:nvPr/>
        </p:nvPicPr>
        <p:blipFill>
          <a:blip r:embed="rId4"/>
          <a:stretch>
            <a:fillRect/>
          </a:stretch>
        </p:blipFill>
        <p:spPr>
          <a:xfrm>
            <a:off x="207350" y="1554623"/>
            <a:ext cx="4015937" cy="5235402"/>
          </a:xfrm>
          <a:prstGeom prst="rect">
            <a:avLst/>
          </a:prstGeom>
          <a:ln>
            <a:solidFill>
              <a:schemeClr val="tx1"/>
            </a:solidFill>
          </a:ln>
        </p:spPr>
      </p:pic>
      <p:pic>
        <p:nvPicPr>
          <p:cNvPr id="18" name="Picture 17">
            <a:extLst>
              <a:ext uri="{FF2B5EF4-FFF2-40B4-BE49-F238E27FC236}">
                <a16:creationId xmlns:a16="http://schemas.microsoft.com/office/drawing/2014/main" id="{F55A8E8D-4166-7A99-A475-076C5293AEAB}"/>
              </a:ext>
            </a:extLst>
          </p:cNvPr>
          <p:cNvPicPr>
            <a:picLocks noChangeAspect="1"/>
          </p:cNvPicPr>
          <p:nvPr/>
        </p:nvPicPr>
        <p:blipFill>
          <a:blip r:embed="rId5"/>
          <a:stretch>
            <a:fillRect/>
          </a:stretch>
        </p:blipFill>
        <p:spPr>
          <a:xfrm>
            <a:off x="1266788" y="1560636"/>
            <a:ext cx="3944527" cy="5229389"/>
          </a:xfrm>
          <a:prstGeom prst="rect">
            <a:avLst/>
          </a:prstGeom>
          <a:ln>
            <a:solidFill>
              <a:schemeClr val="tx1"/>
            </a:solidFill>
          </a:ln>
        </p:spPr>
      </p:pic>
      <p:pic>
        <p:nvPicPr>
          <p:cNvPr id="22" name="Picture 21">
            <a:extLst>
              <a:ext uri="{FF2B5EF4-FFF2-40B4-BE49-F238E27FC236}">
                <a16:creationId xmlns:a16="http://schemas.microsoft.com/office/drawing/2014/main" id="{DB585062-C241-539D-212F-4365BB0F362C}"/>
              </a:ext>
            </a:extLst>
          </p:cNvPr>
          <p:cNvPicPr>
            <a:picLocks noChangeAspect="1"/>
          </p:cNvPicPr>
          <p:nvPr/>
        </p:nvPicPr>
        <p:blipFill>
          <a:blip r:embed="rId6"/>
          <a:stretch>
            <a:fillRect/>
          </a:stretch>
        </p:blipFill>
        <p:spPr>
          <a:xfrm>
            <a:off x="2522791" y="1560118"/>
            <a:ext cx="4015937" cy="5229648"/>
          </a:xfrm>
          <a:prstGeom prst="rect">
            <a:avLst/>
          </a:prstGeom>
          <a:ln>
            <a:solidFill>
              <a:schemeClr val="tx1"/>
            </a:solidFill>
          </a:ln>
        </p:spPr>
      </p:pic>
      <p:pic>
        <p:nvPicPr>
          <p:cNvPr id="25" name="Picture 24">
            <a:extLst>
              <a:ext uri="{FF2B5EF4-FFF2-40B4-BE49-F238E27FC236}">
                <a16:creationId xmlns:a16="http://schemas.microsoft.com/office/drawing/2014/main" id="{460BCCEF-B2CE-F72F-95C7-64C913D3D1B3}"/>
              </a:ext>
            </a:extLst>
          </p:cNvPr>
          <p:cNvPicPr>
            <a:picLocks noChangeAspect="1"/>
          </p:cNvPicPr>
          <p:nvPr/>
        </p:nvPicPr>
        <p:blipFill>
          <a:blip r:embed="rId7"/>
          <a:stretch>
            <a:fillRect/>
          </a:stretch>
        </p:blipFill>
        <p:spPr>
          <a:xfrm>
            <a:off x="3845704" y="1560377"/>
            <a:ext cx="3966380" cy="5229388"/>
          </a:xfrm>
          <a:prstGeom prst="rect">
            <a:avLst/>
          </a:prstGeom>
          <a:ln>
            <a:solidFill>
              <a:schemeClr val="tx1"/>
            </a:solidFill>
          </a:ln>
        </p:spPr>
      </p:pic>
      <p:pic>
        <p:nvPicPr>
          <p:cNvPr id="27" name="Picture 26">
            <a:extLst>
              <a:ext uri="{FF2B5EF4-FFF2-40B4-BE49-F238E27FC236}">
                <a16:creationId xmlns:a16="http://schemas.microsoft.com/office/drawing/2014/main" id="{A51DF7C3-5655-3E13-B65F-050DC043B0BC}"/>
              </a:ext>
            </a:extLst>
          </p:cNvPr>
          <p:cNvPicPr>
            <a:picLocks noChangeAspect="1"/>
          </p:cNvPicPr>
          <p:nvPr/>
        </p:nvPicPr>
        <p:blipFill>
          <a:blip r:embed="rId8"/>
          <a:stretch>
            <a:fillRect/>
          </a:stretch>
        </p:blipFill>
        <p:spPr>
          <a:xfrm>
            <a:off x="5025708" y="1557085"/>
            <a:ext cx="3890058" cy="5231372"/>
          </a:xfrm>
          <a:prstGeom prst="rect">
            <a:avLst/>
          </a:prstGeom>
          <a:ln>
            <a:solidFill>
              <a:schemeClr val="tx1"/>
            </a:solidFill>
          </a:ln>
        </p:spPr>
      </p:pic>
      <p:pic>
        <p:nvPicPr>
          <p:cNvPr id="11" name="Picture 10">
            <a:extLst>
              <a:ext uri="{FF2B5EF4-FFF2-40B4-BE49-F238E27FC236}">
                <a16:creationId xmlns:a16="http://schemas.microsoft.com/office/drawing/2014/main" id="{09DBA1CE-8AC8-F6F3-29F0-E12882BA446A}"/>
              </a:ext>
            </a:extLst>
          </p:cNvPr>
          <p:cNvPicPr>
            <a:picLocks noChangeAspect="1"/>
          </p:cNvPicPr>
          <p:nvPr/>
        </p:nvPicPr>
        <p:blipFill>
          <a:blip r:embed="rId9"/>
          <a:stretch>
            <a:fillRect/>
          </a:stretch>
        </p:blipFill>
        <p:spPr>
          <a:xfrm>
            <a:off x="7969541" y="6471211"/>
            <a:ext cx="1083636" cy="3005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0089532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000" fill="hold"/>
                                        <p:tgtEl>
                                          <p:spTgt spid="18"/>
                                        </p:tgtEl>
                                        <p:attrNameLst>
                                          <p:attrName>ppt_x</p:attrName>
                                        </p:attrNameLst>
                                      </p:cBhvr>
                                      <p:tavLst>
                                        <p:tav tm="0">
                                          <p:val>
                                            <p:strVal val="1+#ppt_w/2"/>
                                          </p:val>
                                        </p:tav>
                                        <p:tav tm="100000">
                                          <p:val>
                                            <p:strVal val="#ppt_x"/>
                                          </p:val>
                                        </p:tav>
                                      </p:tavLst>
                                    </p:anim>
                                    <p:anim calcmode="lin" valueType="num">
                                      <p:cBhvr additive="base">
                                        <p:cTn id="13" dur="10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0" fill="hold"/>
                                        <p:tgtEl>
                                          <p:spTgt spid="22"/>
                                        </p:tgtEl>
                                        <p:attrNameLst>
                                          <p:attrName>ppt_x</p:attrName>
                                        </p:attrNameLst>
                                      </p:cBhvr>
                                      <p:tavLst>
                                        <p:tav tm="0">
                                          <p:val>
                                            <p:strVal val="1+#ppt_w/2"/>
                                          </p:val>
                                        </p:tav>
                                        <p:tav tm="100000">
                                          <p:val>
                                            <p:strVal val="#ppt_x"/>
                                          </p:val>
                                        </p:tav>
                                      </p:tavLst>
                                    </p:anim>
                                    <p:anim calcmode="lin" valueType="num">
                                      <p:cBhvr additive="base">
                                        <p:cTn id="18" dur="10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1000" fill="hold"/>
                                        <p:tgtEl>
                                          <p:spTgt spid="25"/>
                                        </p:tgtEl>
                                        <p:attrNameLst>
                                          <p:attrName>ppt_x</p:attrName>
                                        </p:attrNameLst>
                                      </p:cBhvr>
                                      <p:tavLst>
                                        <p:tav tm="0">
                                          <p:val>
                                            <p:strVal val="1+#ppt_w/2"/>
                                          </p:val>
                                        </p:tav>
                                        <p:tav tm="100000">
                                          <p:val>
                                            <p:strVal val="#ppt_x"/>
                                          </p:val>
                                        </p:tav>
                                      </p:tavLst>
                                    </p:anim>
                                    <p:anim calcmode="lin" valueType="num">
                                      <p:cBhvr additive="base">
                                        <p:cTn id="23" dur="10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1+#ppt_w/2"/>
                                          </p:val>
                                        </p:tav>
                                        <p:tav tm="100000">
                                          <p:val>
                                            <p:strVal val="#ppt_x"/>
                                          </p:val>
                                        </p:tav>
                                      </p:tavLst>
                                    </p:anim>
                                    <p:anim calcmode="lin" valueType="num">
                                      <p:cBhvr additive="base">
                                        <p:cTn id="2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654345" y="5418765"/>
            <a:ext cx="578841" cy="300210"/>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8394" y="87189"/>
            <a:ext cx="9143995" cy="6384022"/>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579871" y="5384493"/>
            <a:ext cx="727788" cy="300210"/>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057561" y="5418765"/>
            <a:ext cx="727788" cy="300210"/>
          </a:xfrm>
          <a:prstGeom prst="rect">
            <a:avLst/>
          </a:prstGeom>
          <a:solidFill>
            <a:schemeClr val="bg1"/>
          </a:solidFill>
        </p:spPr>
        <p:txBody>
          <a:bodyPr wrap="square" rtlCol="0">
            <a:spAutoFit/>
          </a:bodyPr>
          <a:lstStyle/>
          <a:p>
            <a:endParaRPr lang="en-US" sz="1351" dirty="0"/>
          </a:p>
        </p:txBody>
      </p:sp>
      <p:sp>
        <p:nvSpPr>
          <p:cNvPr id="3" name="Google Shape;188;p4">
            <a:extLst>
              <a:ext uri="{FF2B5EF4-FFF2-40B4-BE49-F238E27FC236}">
                <a16:creationId xmlns:a16="http://schemas.microsoft.com/office/drawing/2014/main" id="{719A2C5C-AF5E-431C-8C39-8D6312DCBBA9}"/>
              </a:ext>
            </a:extLst>
          </p:cNvPr>
          <p:cNvSpPr txBox="1">
            <a:spLocks/>
          </p:cNvSpPr>
          <p:nvPr/>
        </p:nvSpPr>
        <p:spPr>
          <a:xfrm>
            <a:off x="148358" y="691048"/>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endParaRPr lang="en-US" sz="3001" dirty="0">
              <a:latin typeface="Palatino Linotype" panose="02040502050505030304" pitchFamily="18" charset="0"/>
            </a:endParaRPr>
          </a:p>
        </p:txBody>
      </p:sp>
      <p:sp>
        <p:nvSpPr>
          <p:cNvPr id="16" name="TextBox 15">
            <a:extLst>
              <a:ext uri="{FF2B5EF4-FFF2-40B4-BE49-F238E27FC236}">
                <a16:creationId xmlns:a16="http://schemas.microsoft.com/office/drawing/2014/main" id="{0D415689-3BB1-4890-BC9D-BEB28F0C9B0C}"/>
              </a:ext>
            </a:extLst>
          </p:cNvPr>
          <p:cNvSpPr txBox="1"/>
          <p:nvPr/>
        </p:nvSpPr>
        <p:spPr>
          <a:xfrm>
            <a:off x="3187817" y="4983062"/>
            <a:ext cx="2315361" cy="954118"/>
          </a:xfrm>
          <a:prstGeom prst="rect">
            <a:avLst/>
          </a:prstGeom>
          <a:solidFill>
            <a:schemeClr val="bg1"/>
          </a:solidFill>
        </p:spPr>
        <p:txBody>
          <a:bodyPr wrap="square" rtlCol="0">
            <a:spAutoFit/>
          </a:bodyPr>
          <a:lstStyle/>
          <a:p>
            <a:endParaRPr lang="en-US" sz="1351" dirty="0"/>
          </a:p>
        </p:txBody>
      </p:sp>
      <p:pic>
        <p:nvPicPr>
          <p:cNvPr id="13" name="Picture 12">
            <a:extLst>
              <a:ext uri="{FF2B5EF4-FFF2-40B4-BE49-F238E27FC236}">
                <a16:creationId xmlns:a16="http://schemas.microsoft.com/office/drawing/2014/main" id="{BF08770D-9F68-115B-CAFB-992412B5CE4B}"/>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473" y="208171"/>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9DBA1CE-8AC8-F6F3-29F0-E12882BA446A}"/>
              </a:ext>
            </a:extLst>
          </p:cNvPr>
          <p:cNvPicPr>
            <a:picLocks noChangeAspect="1"/>
          </p:cNvPicPr>
          <p:nvPr/>
        </p:nvPicPr>
        <p:blipFill>
          <a:blip r:embed="rId4"/>
          <a:stretch>
            <a:fillRect/>
          </a:stretch>
        </p:blipFill>
        <p:spPr>
          <a:xfrm>
            <a:off x="7969541" y="6471211"/>
            <a:ext cx="1083636" cy="300598"/>
          </a:xfrm>
          <a:prstGeom prst="rect">
            <a:avLst/>
          </a:prstGeom>
          <a:ln>
            <a:noFill/>
          </a:ln>
          <a:effectLst>
            <a:outerShdw blurRad="190500" algn="tl" rotWithShape="0">
              <a:srgbClr val="000000">
                <a:alpha val="70000"/>
              </a:srgbClr>
            </a:outerShdw>
          </a:effectLst>
        </p:spPr>
      </p:pic>
      <p:pic>
        <p:nvPicPr>
          <p:cNvPr id="27" name="Picture 26">
            <a:extLst>
              <a:ext uri="{FF2B5EF4-FFF2-40B4-BE49-F238E27FC236}">
                <a16:creationId xmlns:a16="http://schemas.microsoft.com/office/drawing/2014/main" id="{A51DF7C3-5655-3E13-B65F-050DC043B0BC}"/>
              </a:ext>
            </a:extLst>
          </p:cNvPr>
          <p:cNvPicPr>
            <a:picLocks noChangeAspect="1"/>
          </p:cNvPicPr>
          <p:nvPr/>
        </p:nvPicPr>
        <p:blipFill>
          <a:blip r:embed="rId5"/>
          <a:stretch>
            <a:fillRect/>
          </a:stretch>
        </p:blipFill>
        <p:spPr>
          <a:xfrm>
            <a:off x="216659" y="1138100"/>
            <a:ext cx="4335614" cy="5650961"/>
          </a:xfrm>
          <a:prstGeom prst="rect">
            <a:avLst/>
          </a:prstGeom>
          <a:ln>
            <a:solidFill>
              <a:schemeClr val="tx1"/>
            </a:solidFill>
          </a:ln>
        </p:spPr>
      </p:pic>
      <p:sp>
        <p:nvSpPr>
          <p:cNvPr id="6" name="Rectangle 5">
            <a:extLst>
              <a:ext uri="{FF2B5EF4-FFF2-40B4-BE49-F238E27FC236}">
                <a16:creationId xmlns:a16="http://schemas.microsoft.com/office/drawing/2014/main" id="{2D1E0559-70B7-9847-9539-73B61220654D}"/>
              </a:ext>
            </a:extLst>
          </p:cNvPr>
          <p:cNvSpPr/>
          <p:nvPr/>
        </p:nvSpPr>
        <p:spPr>
          <a:xfrm>
            <a:off x="280063" y="2991358"/>
            <a:ext cx="4217681" cy="392847"/>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1180617-82AE-554C-4BFD-17ECF29F6181}"/>
              </a:ext>
            </a:extLst>
          </p:cNvPr>
          <p:cNvPicPr>
            <a:picLocks noChangeAspect="1"/>
          </p:cNvPicPr>
          <p:nvPr/>
        </p:nvPicPr>
        <p:blipFill>
          <a:blip r:embed="rId6"/>
          <a:stretch>
            <a:fillRect/>
          </a:stretch>
        </p:blipFill>
        <p:spPr>
          <a:xfrm>
            <a:off x="4650454" y="1138099"/>
            <a:ext cx="4345188" cy="5654791"/>
          </a:xfrm>
          <a:prstGeom prst="rect">
            <a:avLst/>
          </a:prstGeom>
          <a:ln>
            <a:solidFill>
              <a:schemeClr val="tx1"/>
            </a:solidFill>
          </a:ln>
        </p:spPr>
      </p:pic>
      <p:sp>
        <p:nvSpPr>
          <p:cNvPr id="15" name="TextBox 14">
            <a:extLst>
              <a:ext uri="{FF2B5EF4-FFF2-40B4-BE49-F238E27FC236}">
                <a16:creationId xmlns:a16="http://schemas.microsoft.com/office/drawing/2014/main" id="{2F6DAC6A-ECC0-C4EB-B968-E2D9E0CDB394}"/>
              </a:ext>
            </a:extLst>
          </p:cNvPr>
          <p:cNvSpPr txBox="1"/>
          <p:nvPr/>
        </p:nvSpPr>
        <p:spPr>
          <a:xfrm rot="19767156">
            <a:off x="5645039" y="3058309"/>
            <a:ext cx="2476704" cy="923330"/>
          </a:xfrm>
          <a:prstGeom prst="rect">
            <a:avLst/>
          </a:prstGeom>
          <a:noFill/>
        </p:spPr>
        <p:txBody>
          <a:bodyPr wrap="none" rtlCol="0">
            <a:spAutoFit/>
          </a:bodyPr>
          <a:lstStyle/>
          <a:p>
            <a:r>
              <a:rPr lang="en-US" sz="5400" dirty="0">
                <a:ln w="0"/>
                <a:solidFill>
                  <a:schemeClr val="bg1">
                    <a:lumMod val="50000"/>
                  </a:schemeClr>
                </a:solidFill>
                <a:effectLst>
                  <a:outerShdw blurRad="38100" dist="19050" dir="2700000" algn="tl" rotWithShape="0">
                    <a:schemeClr val="dk1">
                      <a:alpha val="40000"/>
                    </a:schemeClr>
                  </a:outerShdw>
                </a:effectLst>
              </a:rPr>
              <a:t>SAMPLE</a:t>
            </a:r>
          </a:p>
        </p:txBody>
      </p:sp>
      <p:sp>
        <p:nvSpPr>
          <p:cNvPr id="17" name="Rectangle 16">
            <a:extLst>
              <a:ext uri="{FF2B5EF4-FFF2-40B4-BE49-F238E27FC236}">
                <a16:creationId xmlns:a16="http://schemas.microsoft.com/office/drawing/2014/main" id="{1086414C-9CBE-F6CA-B812-BFBFA54C04EF}"/>
              </a:ext>
            </a:extLst>
          </p:cNvPr>
          <p:cNvSpPr/>
          <p:nvPr/>
        </p:nvSpPr>
        <p:spPr>
          <a:xfrm>
            <a:off x="4657175" y="1145900"/>
            <a:ext cx="4329590" cy="443323"/>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F99F7A3-1DC1-92CC-0C72-150E1F7E1BC3}"/>
              </a:ext>
            </a:extLst>
          </p:cNvPr>
          <p:cNvSpPr/>
          <p:nvPr/>
        </p:nvSpPr>
        <p:spPr>
          <a:xfrm>
            <a:off x="4657167" y="1668022"/>
            <a:ext cx="4329590" cy="2346039"/>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E9326C-670A-C91F-D889-11F2CD3C5E4B}"/>
              </a:ext>
            </a:extLst>
          </p:cNvPr>
          <p:cNvSpPr/>
          <p:nvPr/>
        </p:nvSpPr>
        <p:spPr>
          <a:xfrm>
            <a:off x="4642070" y="4117507"/>
            <a:ext cx="4353572" cy="2149163"/>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188;p4">
            <a:extLst>
              <a:ext uri="{FF2B5EF4-FFF2-40B4-BE49-F238E27FC236}">
                <a16:creationId xmlns:a16="http://schemas.microsoft.com/office/drawing/2014/main" id="{B0B91BF8-CC86-9CE9-29A9-56BCC091D160}"/>
              </a:ext>
            </a:extLst>
          </p:cNvPr>
          <p:cNvSpPr txBox="1">
            <a:spLocks/>
          </p:cNvSpPr>
          <p:nvPr/>
        </p:nvSpPr>
        <p:spPr>
          <a:xfrm>
            <a:off x="123673" y="707063"/>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400" dirty="0">
                <a:solidFill>
                  <a:schemeClr val="accent5">
                    <a:lumMod val="75000"/>
                  </a:schemeClr>
                </a:solidFill>
                <a:latin typeface="Aparajita" panose="020B0502040204020203" pitchFamily="18" charset="0"/>
                <a:cs typeface="Aparajita" panose="020B0502040204020203" pitchFamily="18" charset="0"/>
              </a:rPr>
              <a:t>Omni</a:t>
            </a:r>
            <a:r>
              <a:rPr lang="en-US" sz="4400" dirty="0">
                <a:latin typeface="Aparajita" panose="020B0502040204020203" pitchFamily="18" charset="0"/>
                <a:cs typeface="Aparajita" panose="020B0502040204020203" pitchFamily="18" charset="0"/>
              </a:rPr>
              <a:t>Flex – Outline of Coverage</a:t>
            </a:r>
          </a:p>
        </p:txBody>
      </p:sp>
    </p:spTree>
    <p:extLst>
      <p:ext uri="{BB962C8B-B14F-4D97-AF65-F5344CB8AC3E}">
        <p14:creationId xmlns:p14="http://schemas.microsoft.com/office/powerpoint/2010/main" val="389005242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1+#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1+#ppt_w/2"/>
                                          </p:val>
                                        </p:tav>
                                        <p:tav tm="100000">
                                          <p:val>
                                            <p:strVal val="#ppt_x"/>
                                          </p:val>
                                        </p:tav>
                                      </p:tavLst>
                                    </p:anim>
                                    <p:anim calcmode="lin" valueType="num">
                                      <p:cBhvr additive="base">
                                        <p:cTn id="13"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B87B2-2C07-405F-A9D8-4E56DF4BF608}"/>
              </a:ext>
            </a:extLst>
          </p:cNvPr>
          <p:cNvPicPr>
            <a:picLocks noChangeAspect="1"/>
          </p:cNvPicPr>
          <p:nvPr/>
        </p:nvPicPr>
        <p:blipFill>
          <a:blip r:embed="rId2"/>
          <a:stretch>
            <a:fillRect/>
          </a:stretch>
        </p:blipFill>
        <p:spPr>
          <a:xfrm>
            <a:off x="6" y="591330"/>
            <a:ext cx="9143999" cy="5857291"/>
          </a:xfrm>
          <a:prstGeom prst="rect">
            <a:avLst/>
          </a:prstGeom>
        </p:spPr>
      </p:pic>
      <p:sp>
        <p:nvSpPr>
          <p:cNvPr id="4" name="Google Shape;188;p4">
            <a:extLst>
              <a:ext uri="{FF2B5EF4-FFF2-40B4-BE49-F238E27FC236}">
                <a16:creationId xmlns:a16="http://schemas.microsoft.com/office/drawing/2014/main" id="{78B87E8F-B467-4920-8049-F8BEB013D018}"/>
              </a:ext>
            </a:extLst>
          </p:cNvPr>
          <p:cNvSpPr txBox="1">
            <a:spLocks/>
          </p:cNvSpPr>
          <p:nvPr/>
        </p:nvSpPr>
        <p:spPr>
          <a:xfrm>
            <a:off x="157235" y="960801"/>
            <a:ext cx="6543476"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052" dirty="0">
                <a:latin typeface="Arial Narrow" panose="020B0606020202030204" pitchFamily="34" charset="0"/>
              </a:rPr>
              <a:t>Why a Home Health Care Plan?</a:t>
            </a:r>
          </a:p>
        </p:txBody>
      </p:sp>
      <p:sp>
        <p:nvSpPr>
          <p:cNvPr id="5" name="TextBox 4">
            <a:extLst>
              <a:ext uri="{FF2B5EF4-FFF2-40B4-BE49-F238E27FC236}">
                <a16:creationId xmlns:a16="http://schemas.microsoft.com/office/drawing/2014/main" id="{385D013B-8FDD-4D09-8A12-E502796BAF07}"/>
              </a:ext>
            </a:extLst>
          </p:cNvPr>
          <p:cNvSpPr txBox="1"/>
          <p:nvPr/>
        </p:nvSpPr>
        <p:spPr>
          <a:xfrm>
            <a:off x="1021925" y="5418765"/>
            <a:ext cx="211261" cy="189599"/>
          </a:xfrm>
          <a:prstGeom prst="rect">
            <a:avLst/>
          </a:prstGeom>
          <a:solidFill>
            <a:schemeClr val="bg1"/>
          </a:solidFill>
        </p:spPr>
        <p:txBody>
          <a:bodyPr wrap="square" rtlCol="0">
            <a:spAutoFit/>
          </a:bodyPr>
          <a:lstStyle/>
          <a:p>
            <a:endParaRPr lang="en-US" sz="1351" dirty="0"/>
          </a:p>
        </p:txBody>
      </p:sp>
      <p:pic>
        <p:nvPicPr>
          <p:cNvPr id="7" name="Picture 6">
            <a:extLst>
              <a:ext uri="{FF2B5EF4-FFF2-40B4-BE49-F238E27FC236}">
                <a16:creationId xmlns:a16="http://schemas.microsoft.com/office/drawing/2014/main" id="{3CB156B2-5159-4798-9F45-45BFCCD5FBB6}"/>
              </a:ext>
            </a:extLst>
          </p:cNvPr>
          <p:cNvPicPr>
            <a:picLocks noChangeAspect="1"/>
          </p:cNvPicPr>
          <p:nvPr/>
        </p:nvPicPr>
        <p:blipFill>
          <a:blip r:embed="rId2"/>
          <a:stretch>
            <a:fillRect/>
          </a:stretch>
        </p:blipFill>
        <p:spPr>
          <a:xfrm>
            <a:off x="5" y="178942"/>
            <a:ext cx="9143995" cy="6190661"/>
          </a:xfrm>
          <a:prstGeom prst="rect">
            <a:avLst/>
          </a:prstGeom>
        </p:spPr>
      </p:pic>
      <p:sp>
        <p:nvSpPr>
          <p:cNvPr id="8" name="TextBox 7">
            <a:extLst>
              <a:ext uri="{FF2B5EF4-FFF2-40B4-BE49-F238E27FC236}">
                <a16:creationId xmlns:a16="http://schemas.microsoft.com/office/drawing/2014/main" id="{5D1F5609-1A91-41C5-9B01-EBCF7558D4C3}"/>
              </a:ext>
            </a:extLst>
          </p:cNvPr>
          <p:cNvSpPr txBox="1"/>
          <p:nvPr/>
        </p:nvSpPr>
        <p:spPr>
          <a:xfrm>
            <a:off x="1055914" y="5308647"/>
            <a:ext cx="265623" cy="189599"/>
          </a:xfrm>
          <a:prstGeom prst="rect">
            <a:avLst/>
          </a:prstGeom>
          <a:solidFill>
            <a:schemeClr val="bg1"/>
          </a:solidFill>
        </p:spPr>
        <p:txBody>
          <a:bodyPr wrap="square" rtlCol="0">
            <a:spAutoFit/>
          </a:bodyPr>
          <a:lstStyle/>
          <a:p>
            <a:endParaRPr lang="en-US" sz="1351" dirty="0"/>
          </a:p>
        </p:txBody>
      </p:sp>
      <p:sp>
        <p:nvSpPr>
          <p:cNvPr id="10" name="TextBox 9">
            <a:extLst>
              <a:ext uri="{FF2B5EF4-FFF2-40B4-BE49-F238E27FC236}">
                <a16:creationId xmlns:a16="http://schemas.microsoft.com/office/drawing/2014/main" id="{2E80B587-9351-4903-A9EB-C2176A582E44}"/>
              </a:ext>
            </a:extLst>
          </p:cNvPr>
          <p:cNvSpPr txBox="1"/>
          <p:nvPr/>
        </p:nvSpPr>
        <p:spPr>
          <a:xfrm>
            <a:off x="8321879" y="5258443"/>
            <a:ext cx="437341" cy="334471"/>
          </a:xfrm>
          <a:prstGeom prst="rect">
            <a:avLst/>
          </a:prstGeom>
          <a:solidFill>
            <a:schemeClr val="bg1"/>
          </a:solidFill>
        </p:spPr>
        <p:txBody>
          <a:bodyPr wrap="square" rtlCol="0">
            <a:spAutoFit/>
          </a:bodyPr>
          <a:lstStyle/>
          <a:p>
            <a:endParaRPr lang="en-US" sz="1351" dirty="0"/>
          </a:p>
        </p:txBody>
      </p:sp>
      <p:sp>
        <p:nvSpPr>
          <p:cNvPr id="9" name="TextBox 8">
            <a:extLst>
              <a:ext uri="{FF2B5EF4-FFF2-40B4-BE49-F238E27FC236}">
                <a16:creationId xmlns:a16="http://schemas.microsoft.com/office/drawing/2014/main" id="{4569A4E5-5684-42C8-BE66-EAE1C39F28BC}"/>
              </a:ext>
            </a:extLst>
          </p:cNvPr>
          <p:cNvSpPr txBox="1"/>
          <p:nvPr/>
        </p:nvSpPr>
        <p:spPr>
          <a:xfrm>
            <a:off x="1096658" y="4423557"/>
            <a:ext cx="79897" cy="189599"/>
          </a:xfrm>
          <a:prstGeom prst="rect">
            <a:avLst/>
          </a:prstGeom>
          <a:solidFill>
            <a:schemeClr val="bg1"/>
          </a:solidFill>
        </p:spPr>
        <p:txBody>
          <a:bodyPr wrap="square" rtlCol="0">
            <a:spAutoFit/>
          </a:bodyPr>
          <a:lstStyle/>
          <a:p>
            <a:endParaRPr lang="en-US" sz="1351" dirty="0"/>
          </a:p>
        </p:txBody>
      </p:sp>
      <p:sp>
        <p:nvSpPr>
          <p:cNvPr id="3" name="TextBox 2">
            <a:extLst>
              <a:ext uri="{FF2B5EF4-FFF2-40B4-BE49-F238E27FC236}">
                <a16:creationId xmlns:a16="http://schemas.microsoft.com/office/drawing/2014/main" id="{3E6B1BD5-E564-4BCC-8D8D-45C095766D1B}"/>
              </a:ext>
            </a:extLst>
          </p:cNvPr>
          <p:cNvSpPr txBox="1"/>
          <p:nvPr/>
        </p:nvSpPr>
        <p:spPr>
          <a:xfrm>
            <a:off x="520117" y="5258443"/>
            <a:ext cx="880844" cy="638756"/>
          </a:xfrm>
          <a:prstGeom prst="rect">
            <a:avLst/>
          </a:prstGeom>
          <a:solidFill>
            <a:schemeClr val="bg1"/>
          </a:solidFill>
        </p:spPr>
        <p:txBody>
          <a:bodyPr wrap="square" rtlCol="0">
            <a:spAutoFit/>
          </a:bodyPr>
          <a:lstStyle/>
          <a:p>
            <a:endParaRPr lang="en-US" dirty="0"/>
          </a:p>
        </p:txBody>
      </p:sp>
      <p:pic>
        <p:nvPicPr>
          <p:cNvPr id="21" name="Picture 20">
            <a:extLst>
              <a:ext uri="{FF2B5EF4-FFF2-40B4-BE49-F238E27FC236}">
                <a16:creationId xmlns:a16="http://schemas.microsoft.com/office/drawing/2014/main" id="{B9947F11-22E3-4CE5-8350-E45FB9CF4E5C}"/>
              </a:ext>
              <a:ext uri="{147F2762-F138-4A5C-976F-8EAC2B608ADB}">
                <a16:predDERef xmlns:a16="http://schemas.microsoft.com/office/drawing/2014/main" pred="{3B886DB3-B423-4A9D-90A9-DE67FB234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7930" y="262832"/>
            <a:ext cx="2069869" cy="9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Google Shape;188;p4">
            <a:extLst>
              <a:ext uri="{FF2B5EF4-FFF2-40B4-BE49-F238E27FC236}">
                <a16:creationId xmlns:a16="http://schemas.microsoft.com/office/drawing/2014/main" id="{D5291932-665B-4DCA-9AA7-8586CAE1389D}"/>
              </a:ext>
            </a:extLst>
          </p:cNvPr>
          <p:cNvSpPr txBox="1">
            <a:spLocks/>
          </p:cNvSpPr>
          <p:nvPr/>
        </p:nvSpPr>
        <p:spPr>
          <a:xfrm>
            <a:off x="123673" y="745808"/>
            <a:ext cx="6700689" cy="460256"/>
          </a:xfrm>
          <a:prstGeom prst="rect">
            <a:avLst/>
          </a:prstGeom>
          <a:noFill/>
          <a:ln>
            <a:noFill/>
          </a:ln>
        </p:spPr>
        <p:txBody>
          <a:bodyPr spcFirstLastPara="1" vert="horz" wrap="square" lIns="82283" tIns="41131" rIns="82283" bIns="41131"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accent2"/>
              </a:buClr>
              <a:buSzPts val="2800"/>
            </a:pPr>
            <a:r>
              <a:rPr lang="en-US" sz="4400" dirty="0">
                <a:solidFill>
                  <a:schemeClr val="accent5">
                    <a:lumMod val="75000"/>
                  </a:schemeClr>
                </a:solidFill>
                <a:latin typeface="Aparajita" panose="020B0502040204020203" pitchFamily="18" charset="0"/>
                <a:cs typeface="Aparajita" panose="020B0502040204020203" pitchFamily="18" charset="0"/>
              </a:rPr>
              <a:t>Omni</a:t>
            </a:r>
            <a:r>
              <a:rPr lang="en-US" sz="4400" dirty="0">
                <a:latin typeface="Aparajita" panose="020B0502040204020203" pitchFamily="18" charset="0"/>
                <a:cs typeface="Aparajita" panose="020B0502040204020203" pitchFamily="18" charset="0"/>
              </a:rPr>
              <a:t>Flex – Product Overview</a:t>
            </a:r>
          </a:p>
        </p:txBody>
      </p:sp>
      <p:sp>
        <p:nvSpPr>
          <p:cNvPr id="11" name="TextBox 10">
            <a:extLst>
              <a:ext uri="{FF2B5EF4-FFF2-40B4-BE49-F238E27FC236}">
                <a16:creationId xmlns:a16="http://schemas.microsoft.com/office/drawing/2014/main" id="{D6C77903-46D6-B327-7FA0-95DAFD7ADD02}"/>
              </a:ext>
            </a:extLst>
          </p:cNvPr>
          <p:cNvSpPr txBox="1"/>
          <p:nvPr/>
        </p:nvSpPr>
        <p:spPr>
          <a:xfrm>
            <a:off x="3707935" y="5120144"/>
            <a:ext cx="1702964" cy="542425"/>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80182C66-0BFD-399E-371F-553D3F167264}"/>
              </a:ext>
            </a:extLst>
          </p:cNvPr>
          <p:cNvPicPr>
            <a:picLocks noChangeAspect="1"/>
          </p:cNvPicPr>
          <p:nvPr/>
        </p:nvPicPr>
        <p:blipFill>
          <a:blip r:embed="rId4"/>
          <a:stretch>
            <a:fillRect/>
          </a:stretch>
        </p:blipFill>
        <p:spPr>
          <a:xfrm>
            <a:off x="7969541" y="6471211"/>
            <a:ext cx="1083636" cy="300598"/>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3CF06EC4-BBCA-4C99-A7F6-4C68633F3F7E}"/>
              </a:ext>
            </a:extLst>
          </p:cNvPr>
          <p:cNvPicPr>
            <a:picLocks noChangeAspect="1"/>
          </p:cNvPicPr>
          <p:nvPr/>
        </p:nvPicPr>
        <p:blipFill>
          <a:blip r:embed="rId5"/>
          <a:stretch>
            <a:fillRect/>
          </a:stretch>
        </p:blipFill>
        <p:spPr>
          <a:xfrm>
            <a:off x="4513277" y="1534560"/>
            <a:ext cx="4398081" cy="5237247"/>
          </a:xfrm>
          <a:prstGeom prst="rect">
            <a:avLst/>
          </a:prstGeom>
          <a:ln>
            <a:solidFill>
              <a:schemeClr val="tx1"/>
            </a:solidFill>
          </a:ln>
        </p:spPr>
      </p:pic>
      <p:pic>
        <p:nvPicPr>
          <p:cNvPr id="20" name="Picture 19">
            <a:extLst>
              <a:ext uri="{FF2B5EF4-FFF2-40B4-BE49-F238E27FC236}">
                <a16:creationId xmlns:a16="http://schemas.microsoft.com/office/drawing/2014/main" id="{2B4FF0ED-DEE7-81E3-6783-170F3C84579B}"/>
              </a:ext>
            </a:extLst>
          </p:cNvPr>
          <p:cNvPicPr>
            <a:picLocks noChangeAspect="1"/>
          </p:cNvPicPr>
          <p:nvPr/>
        </p:nvPicPr>
        <p:blipFill>
          <a:blip r:embed="rId6"/>
          <a:stretch>
            <a:fillRect/>
          </a:stretch>
        </p:blipFill>
        <p:spPr>
          <a:xfrm>
            <a:off x="215865" y="1533812"/>
            <a:ext cx="4217971" cy="5237995"/>
          </a:xfrm>
          <a:prstGeom prst="rect">
            <a:avLst/>
          </a:prstGeom>
          <a:ln>
            <a:solidFill>
              <a:schemeClr val="tx1"/>
            </a:solidFill>
          </a:ln>
        </p:spPr>
      </p:pic>
      <p:sp>
        <p:nvSpPr>
          <p:cNvPr id="12" name="Rectangle 11">
            <a:extLst>
              <a:ext uri="{FF2B5EF4-FFF2-40B4-BE49-F238E27FC236}">
                <a16:creationId xmlns:a16="http://schemas.microsoft.com/office/drawing/2014/main" id="{7AF807B1-0975-1625-21D1-432497355D5F}"/>
              </a:ext>
            </a:extLst>
          </p:cNvPr>
          <p:cNvSpPr/>
          <p:nvPr/>
        </p:nvSpPr>
        <p:spPr>
          <a:xfrm>
            <a:off x="5024846" y="2403566"/>
            <a:ext cx="3483428" cy="25015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82ECF0E-5BDA-41D4-2C74-757345C744FE}"/>
              </a:ext>
            </a:extLst>
          </p:cNvPr>
          <p:cNvSpPr/>
          <p:nvPr/>
        </p:nvSpPr>
        <p:spPr>
          <a:xfrm>
            <a:off x="5024841" y="4927741"/>
            <a:ext cx="3483428" cy="18268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2A9DE3-AFE8-3AE8-9FAD-FFDCD980976C}"/>
              </a:ext>
            </a:extLst>
          </p:cNvPr>
          <p:cNvSpPr/>
          <p:nvPr/>
        </p:nvSpPr>
        <p:spPr>
          <a:xfrm>
            <a:off x="448491" y="1715778"/>
            <a:ext cx="1510452" cy="34043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B77AA26-1873-4CAE-4D0A-E29E39E4E470}"/>
              </a:ext>
            </a:extLst>
          </p:cNvPr>
          <p:cNvSpPr/>
          <p:nvPr/>
        </p:nvSpPr>
        <p:spPr>
          <a:xfrm>
            <a:off x="2730923" y="2272937"/>
            <a:ext cx="404163" cy="130629"/>
          </a:xfrm>
          <a:prstGeom prst="rect">
            <a:avLst/>
          </a:prstGeom>
          <a:solidFill>
            <a:srgbClr val="FFFF00">
              <a:alpha val="50000"/>
            </a:srgbClr>
          </a:solidFill>
          <a:ln>
            <a:no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sz="1351" dirty="0">
                <a:solidFill>
                  <a:schemeClr val="accent1">
                    <a:lumMod val="60000"/>
                    <a:lumOff val="40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112B4C7-29C0-9527-B344-826970A371AA}"/>
              </a:ext>
            </a:extLst>
          </p:cNvPr>
          <p:cNvSpPr/>
          <p:nvPr/>
        </p:nvSpPr>
        <p:spPr>
          <a:xfrm>
            <a:off x="2038384" y="3274272"/>
            <a:ext cx="2105781" cy="8710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B4914DC-E601-771D-A86F-FA7F92ED0B54}"/>
              </a:ext>
            </a:extLst>
          </p:cNvPr>
          <p:cNvSpPr/>
          <p:nvPr/>
        </p:nvSpPr>
        <p:spPr>
          <a:xfrm>
            <a:off x="2038384" y="4192759"/>
            <a:ext cx="2105781" cy="6822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45435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1)">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heel(1)">
                                      <p:cBhvr>
                                        <p:cTn id="35" dur="2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heel(1)">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36327</TotalTime>
  <Words>498</Words>
  <Application>Microsoft Office PowerPoint</Application>
  <PresentationFormat>On-screen Show (4:3)</PresentationFormat>
  <Paragraphs>117</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Aparajita</vt:lpstr>
      <vt:lpstr>Arial</vt:lpstr>
      <vt:lpstr>Arial Narrow</vt:lpstr>
      <vt:lpstr>Calibri</vt:lpstr>
      <vt:lpstr>Calibri Light</vt:lpstr>
      <vt:lpstr>Californian FB</vt:lpstr>
      <vt:lpstr>Palatino Linotype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Broughton</dc:creator>
  <cp:lastModifiedBy>Jack Broughton</cp:lastModifiedBy>
  <cp:revision>1250</cp:revision>
  <cp:lastPrinted>2021-05-16T17:37:28Z</cp:lastPrinted>
  <dcterms:created xsi:type="dcterms:W3CDTF">2020-02-26T17:02:26Z</dcterms:created>
  <dcterms:modified xsi:type="dcterms:W3CDTF">2024-07-02T18:00:21Z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d370643-1910-4c96-99ea-771f93a25a14_Enabled">
    <vt:lpwstr>true</vt:lpwstr>
  </property>
  <property fmtid="{D5CDD505-2E9C-101B-9397-08002B2CF9AE}" pid="3" name="MSIP_Label_1d370643-1910-4c96-99ea-771f93a25a14_SetDate">
    <vt:lpwstr>2024-05-13T15:39:01Z</vt:lpwstr>
  </property>
  <property fmtid="{D5CDD505-2E9C-101B-9397-08002B2CF9AE}" pid="4" name="MSIP_Label_1d370643-1910-4c96-99ea-771f93a25a14_Method">
    <vt:lpwstr>Standard</vt:lpwstr>
  </property>
  <property fmtid="{D5CDD505-2E9C-101B-9397-08002B2CF9AE}" pid="5" name="MSIP_Label_1d370643-1910-4c96-99ea-771f93a25a14_Name">
    <vt:lpwstr>defa4170-0d19-0005-0004-bc88714345d2</vt:lpwstr>
  </property>
  <property fmtid="{D5CDD505-2E9C-101B-9397-08002B2CF9AE}" pid="6" name="MSIP_Label_1d370643-1910-4c96-99ea-771f93a25a14_SiteId">
    <vt:lpwstr>af41f695-b6dc-4413-a7c4-06af0654c48b</vt:lpwstr>
  </property>
  <property fmtid="{D5CDD505-2E9C-101B-9397-08002B2CF9AE}" pid="7" name="MSIP_Label_1d370643-1910-4c96-99ea-771f93a25a14_ActionId">
    <vt:lpwstr>1415ea07-01fb-4a9d-a1e0-097473f2dc69</vt:lpwstr>
  </property>
  <property fmtid="{D5CDD505-2E9C-101B-9397-08002B2CF9AE}" pid="8" name="MSIP_Label_1d370643-1910-4c96-99ea-771f93a25a14_ContentBits">
    <vt:lpwstr>0</vt:lpwstr>
  </property>
</Properties>
</file>