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94" r:id="rId5"/>
    <p:sldId id="306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B4195-A063-4B0A-A938-28BE242AD40F}" v="17" dt="2023-12-06T15:11:02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BFE1C-9123-4E01-A83D-CC90054BD5C3}" type="datetimeFigureOut">
              <a:rPr lang="en-US" smtClean="0"/>
              <a:t>12/06/2023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211D-C6CF-4AC3-9C49-8A4A09DA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322CC27-AF57-4980-896C-A105FB6B2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F2BB27D-1532-4D24-ACD1-D9130EC8D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3B4CC48-0656-46C2-93CD-23DD7ADDFF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C66FF-05DE-4464-AEC1-C81603CAD4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7784" y="452971"/>
            <a:ext cx="11271248" cy="5199685"/>
          </a:xfrm>
          <a:solidFill>
            <a:srgbClr val="E6E7E9"/>
          </a:solidFill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2968" y="2425887"/>
            <a:ext cx="5111749" cy="775855"/>
          </a:xfrm>
          <a:noFill/>
        </p:spPr>
        <p:txBody>
          <a:bodyPr anchor="b"/>
          <a:lstStyle>
            <a:lvl1pPr marL="0" indent="0">
              <a:buNone/>
              <a:defRPr sz="4667">
                <a:solidFill>
                  <a:srgbClr val="BDD8F0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2968" y="3201742"/>
            <a:ext cx="5111749" cy="418909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rgbClr val="BDD8F0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6CB15F-833A-774D-8DA9-7833D9F2F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7789" y="6005717"/>
            <a:ext cx="1770689" cy="4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8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165E4A-13B2-A44E-8801-1C2C023848BC}"/>
              </a:ext>
            </a:extLst>
          </p:cNvPr>
          <p:cNvSpPr/>
          <p:nvPr userDrawn="1"/>
        </p:nvSpPr>
        <p:spPr>
          <a:xfrm>
            <a:off x="0" y="0"/>
            <a:ext cx="4156891" cy="6858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87491-1FA6-0B43-ACD2-4164FDE3A415}"/>
              </a:ext>
            </a:extLst>
          </p:cNvPr>
          <p:cNvSpPr/>
          <p:nvPr userDrawn="1"/>
        </p:nvSpPr>
        <p:spPr>
          <a:xfrm>
            <a:off x="4156763" y="0"/>
            <a:ext cx="61384" cy="6858000"/>
          </a:xfrm>
          <a:prstGeom prst="rect">
            <a:avLst/>
          </a:prstGeom>
          <a:gradFill>
            <a:gsLst>
              <a:gs pos="0">
                <a:srgbClr val="1867A7"/>
              </a:gs>
              <a:gs pos="100000">
                <a:srgbClr val="01B1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62517E1-33EF-C341-B5F2-49B2682AEC1B}"/>
              </a:ext>
            </a:extLst>
          </p:cNvPr>
          <p:cNvSpPr txBox="1">
            <a:spLocks/>
          </p:cNvSpPr>
          <p:nvPr userDrawn="1"/>
        </p:nvSpPr>
        <p:spPr>
          <a:xfrm>
            <a:off x="160867" y="6333067"/>
            <a:ext cx="2743200" cy="3661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1313" indent="1158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4213" indent="2301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7113" indent="3444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0013" indent="4587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FCF7E66-DA75-F543-8B0D-61D3270ACA65}" type="slidenum">
              <a:rPr lang="en-US" sz="1333" smtClean="0"/>
              <a:pPr>
                <a:defRPr/>
              </a:pPr>
              <a:t>‹#›</a:t>
            </a:fld>
            <a:endParaRPr lang="en-US" sz="133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12" y="413288"/>
            <a:ext cx="3129377" cy="5930685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922" y="413288"/>
            <a:ext cx="6946468" cy="6031424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81017C-199A-FB48-9AFA-D70E42FCE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3824" y="6323815"/>
            <a:ext cx="1770689" cy="4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 -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B4B1A1-FCAB-B04C-AD23-BDCB8192DA2B}"/>
              </a:ext>
            </a:extLst>
          </p:cNvPr>
          <p:cNvSpPr/>
          <p:nvPr userDrawn="1"/>
        </p:nvSpPr>
        <p:spPr>
          <a:xfrm>
            <a:off x="0" y="0"/>
            <a:ext cx="4218147" cy="6858000"/>
          </a:xfrm>
          <a:prstGeom prst="rect">
            <a:avLst/>
          </a:prstGeom>
          <a:gradFill>
            <a:gsLst>
              <a:gs pos="0">
                <a:srgbClr val="1188BD"/>
              </a:gs>
              <a:gs pos="88000">
                <a:srgbClr val="016E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5A5043F-CD5A-CD42-B1F2-2532704954FD}"/>
              </a:ext>
            </a:extLst>
          </p:cNvPr>
          <p:cNvSpPr txBox="1">
            <a:spLocks/>
          </p:cNvSpPr>
          <p:nvPr userDrawn="1"/>
        </p:nvSpPr>
        <p:spPr>
          <a:xfrm>
            <a:off x="160867" y="6333067"/>
            <a:ext cx="2743200" cy="3661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1313" indent="1158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4213" indent="2301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7113" indent="3444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0013" indent="4587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5BDB2E3-8518-A04E-966E-F196225E1978}" type="slidenum">
              <a:rPr lang="en-US" sz="1333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12" y="413288"/>
            <a:ext cx="3179021" cy="5930685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4759" y="413288"/>
            <a:ext cx="6940629" cy="6031424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6B8D38-9D1E-F44D-99A4-AD0CECB47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3824" y="6323815"/>
            <a:ext cx="1770689" cy="4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7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BE7E-007E-0840-9478-726B4BBE4EF0}"/>
              </a:ext>
            </a:extLst>
          </p:cNvPr>
          <p:cNvSpPr/>
          <p:nvPr userDrawn="1"/>
        </p:nvSpPr>
        <p:spPr>
          <a:xfrm>
            <a:off x="0" y="6250517"/>
            <a:ext cx="12192000" cy="607483"/>
          </a:xfrm>
          <a:prstGeom prst="rect">
            <a:avLst/>
          </a:prstGeom>
          <a:solidFill>
            <a:srgbClr val="006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2FB87BF-5599-3642-B4CA-62DE25125DF6}"/>
              </a:ext>
            </a:extLst>
          </p:cNvPr>
          <p:cNvSpPr txBox="1">
            <a:spLocks/>
          </p:cNvSpPr>
          <p:nvPr userDrawn="1"/>
        </p:nvSpPr>
        <p:spPr>
          <a:xfrm>
            <a:off x="160867" y="6333067"/>
            <a:ext cx="2743200" cy="3661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1313" indent="1158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4213" indent="2301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7113" indent="3444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0013" indent="4587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CD3119C-947C-AA4E-A6EE-A045FCED41F5}" type="slidenum">
              <a:rPr lang="en-US" sz="1333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B0007E2-E620-884C-8A5C-5C16889C0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3821" y="6329426"/>
            <a:ext cx="1753272" cy="4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8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9957256-2F62-E54F-B439-73C273DFDE55}"/>
              </a:ext>
            </a:extLst>
          </p:cNvPr>
          <p:cNvSpPr txBox="1">
            <a:spLocks/>
          </p:cNvSpPr>
          <p:nvPr userDrawn="1"/>
        </p:nvSpPr>
        <p:spPr>
          <a:xfrm>
            <a:off x="160867" y="6333067"/>
            <a:ext cx="2743200" cy="3661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1313" indent="1158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4213" indent="2301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7113" indent="3444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0013" indent="4587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ECD61A-A9D4-2849-BEB5-5F91D9A3BAC6}" type="slidenum">
              <a:rPr lang="en-US" sz="1333" smtClean="0"/>
              <a:pPr>
                <a:defRPr/>
              </a:pPr>
              <a:t>‹#›</a:t>
            </a:fld>
            <a:endParaRPr lang="en-US" sz="1333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4A68D3-CFA5-8248-9B7B-AC5FB2C38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3824" y="6323815"/>
            <a:ext cx="1770689" cy="4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6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Quote">
    <p:bg>
      <p:bgPr>
        <a:gradFill rotWithShape="0">
          <a:gsLst>
            <a:gs pos="0">
              <a:srgbClr val="1188BD"/>
            </a:gs>
            <a:gs pos="88000">
              <a:srgbClr val="016EB7"/>
            </a:gs>
            <a:gs pos="100000">
              <a:srgbClr val="016EB7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4C6E414-CF8E-384E-B325-B1B9A6777D0B}"/>
              </a:ext>
            </a:extLst>
          </p:cNvPr>
          <p:cNvSpPr txBox="1">
            <a:spLocks/>
          </p:cNvSpPr>
          <p:nvPr userDrawn="1"/>
        </p:nvSpPr>
        <p:spPr>
          <a:xfrm>
            <a:off x="160867" y="6333067"/>
            <a:ext cx="2743200" cy="3661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1313" indent="1158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4213" indent="2301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7113" indent="3444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0013" indent="4587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C871B3E-F756-7145-B468-70EC78AF2AB9}" type="slidenum">
              <a:rPr lang="en-US" sz="1333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10" y="495945"/>
            <a:ext cx="11158780" cy="5845444"/>
          </a:xfrm>
        </p:spPr>
        <p:txBody>
          <a:bodyPr/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7BAE8B1-6AFB-1540-9DF3-2451EDE52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3821" y="6329426"/>
            <a:ext cx="1753272" cy="4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6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EECAAD-83C1-49C2-BBC8-495E9B98D6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84593B-459C-404E-A434-507729586311}"/>
              </a:ext>
            </a:extLst>
          </p:cNvPr>
          <p:cNvSpPr/>
          <p:nvPr userDrawn="1"/>
        </p:nvSpPr>
        <p:spPr>
          <a:xfrm>
            <a:off x="0" y="6534151"/>
            <a:ext cx="12192000" cy="334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/>
          </a:p>
        </p:txBody>
      </p:sp>
      <p:pic>
        <p:nvPicPr>
          <p:cNvPr id="6" name="Picture 6" descr="A picture containing sitting, dark, computer, computer&#10;&#10;Description automatically generated">
            <a:extLst>
              <a:ext uri="{FF2B5EF4-FFF2-40B4-BE49-F238E27FC236}">
                <a16:creationId xmlns:a16="http://schemas.microsoft.com/office/drawing/2014/main" id="{B937A246-81CF-4DCE-8082-2EB372107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-928688"/>
            <a:ext cx="8567739" cy="825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48F0BC-EAC3-401D-81C9-5248ED9CF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5476877"/>
            <a:ext cx="23574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2968" y="2425891"/>
            <a:ext cx="5111749" cy="775855"/>
          </a:xfrm>
          <a:noFill/>
        </p:spPr>
        <p:txBody>
          <a:bodyPr anchor="b"/>
          <a:lstStyle>
            <a:lvl1pPr marL="0" indent="0">
              <a:buNone/>
              <a:defRPr sz="4667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2968" y="3201746"/>
            <a:ext cx="5111749" cy="418909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33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4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Divider Slide">
    <p:bg>
      <p:bgPr>
        <a:gradFill rotWithShape="0">
          <a:gsLst>
            <a:gs pos="0">
              <a:srgbClr val="1188BD"/>
            </a:gs>
            <a:gs pos="88000">
              <a:srgbClr val="016EB7"/>
            </a:gs>
            <a:gs pos="100000">
              <a:srgbClr val="016EB7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317670" y="2169763"/>
            <a:ext cx="7556661" cy="1270912"/>
          </a:xfrm>
          <a:noFill/>
        </p:spPr>
        <p:txBody>
          <a:bodyPr anchor="b"/>
          <a:lstStyle>
            <a:lvl1pPr marL="0" indent="0" algn="ctr">
              <a:buNone/>
              <a:defRPr sz="4667">
                <a:solidFill>
                  <a:srgbClr val="BDD8F0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317670" y="3440674"/>
            <a:ext cx="7556661" cy="418909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rgbClr val="BDD8F0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F29FD9-9573-5048-B2C9-88F497B86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5205" y="6008330"/>
            <a:ext cx="1753272" cy="4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7784" y="452970"/>
            <a:ext cx="11271248" cy="5971079"/>
          </a:xfrm>
          <a:solidFill>
            <a:srgbClr val="E6E7E9"/>
          </a:solidFill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2968" y="2797847"/>
            <a:ext cx="5111749" cy="775855"/>
          </a:xfrm>
          <a:noFill/>
        </p:spPr>
        <p:txBody>
          <a:bodyPr anchor="b"/>
          <a:lstStyle>
            <a:lvl1pPr marL="0" indent="0">
              <a:buNone/>
              <a:defRPr sz="4667">
                <a:solidFill>
                  <a:srgbClr val="BDD8F0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2968" y="3573702"/>
            <a:ext cx="5111749" cy="418909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rgbClr val="BDD8F0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24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37B0EE-AB1A-A74B-B6E0-134B98694930}"/>
              </a:ext>
            </a:extLst>
          </p:cNvPr>
          <p:cNvSpPr/>
          <p:nvPr userDrawn="1"/>
        </p:nvSpPr>
        <p:spPr>
          <a:xfrm>
            <a:off x="0" y="6250517"/>
            <a:ext cx="12192000" cy="607483"/>
          </a:xfrm>
          <a:prstGeom prst="rect">
            <a:avLst/>
          </a:prstGeom>
          <a:solidFill>
            <a:srgbClr val="006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3D394B5-E191-FD41-B48E-35822AD0C87D}"/>
              </a:ext>
            </a:extLst>
          </p:cNvPr>
          <p:cNvSpPr txBox="1">
            <a:spLocks/>
          </p:cNvSpPr>
          <p:nvPr userDrawn="1"/>
        </p:nvSpPr>
        <p:spPr>
          <a:xfrm>
            <a:off x="160867" y="6333067"/>
            <a:ext cx="2743200" cy="3661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1313" indent="1158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4213" indent="2301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7113" indent="3444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0013" indent="4587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4A90BD-7BA1-384F-90AA-D03CCCE0B67E}" type="slidenum">
              <a:rPr lang="en-US" sz="1333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F6FEB83-4793-7E42-ABDA-2DC57C642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3821" y="6329426"/>
            <a:ext cx="1753272" cy="4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1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8E49699-EA3D-5D4F-AF08-41BCEAE09EA6}"/>
              </a:ext>
            </a:extLst>
          </p:cNvPr>
          <p:cNvSpPr txBox="1">
            <a:spLocks/>
          </p:cNvSpPr>
          <p:nvPr userDrawn="1"/>
        </p:nvSpPr>
        <p:spPr>
          <a:xfrm>
            <a:off x="160867" y="6333067"/>
            <a:ext cx="2743200" cy="3661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1313" indent="1158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4213" indent="2301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7113" indent="3444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0013" indent="4587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4076926-8248-9248-91BC-E8F33B119229}" type="slidenum">
              <a:rPr lang="en-US" sz="1333" smtClean="0"/>
              <a:pPr>
                <a:defRPr/>
              </a:pPr>
              <a:t>‹#›</a:t>
            </a:fld>
            <a:endParaRPr lang="en-US" sz="133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3B9A0D-9D9B-6346-B81F-32C3084AA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3824" y="6323815"/>
            <a:ext cx="1770689" cy="4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1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01719-EA88-0A4C-82D6-0116039BA8DA}"/>
              </a:ext>
            </a:extLst>
          </p:cNvPr>
          <p:cNvSpPr/>
          <p:nvPr userDrawn="1"/>
        </p:nvSpPr>
        <p:spPr>
          <a:xfrm>
            <a:off x="1" y="687918"/>
            <a:ext cx="6294967" cy="490643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0CA86-34D2-834E-941C-D09430C1A4D2}"/>
              </a:ext>
            </a:extLst>
          </p:cNvPr>
          <p:cNvSpPr/>
          <p:nvPr userDrawn="1"/>
        </p:nvSpPr>
        <p:spPr>
          <a:xfrm>
            <a:off x="1" y="687918"/>
            <a:ext cx="97367" cy="4906433"/>
          </a:xfrm>
          <a:prstGeom prst="rect">
            <a:avLst/>
          </a:prstGeom>
          <a:gradFill>
            <a:gsLst>
              <a:gs pos="0">
                <a:srgbClr val="1867A7"/>
              </a:gs>
              <a:gs pos="100000">
                <a:srgbClr val="01B1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C8A70-3819-364F-9425-68CE188B808A}"/>
              </a:ext>
            </a:extLst>
          </p:cNvPr>
          <p:cNvSpPr/>
          <p:nvPr userDrawn="1"/>
        </p:nvSpPr>
        <p:spPr>
          <a:xfrm>
            <a:off x="0" y="6250517"/>
            <a:ext cx="12192000" cy="607483"/>
          </a:xfrm>
          <a:prstGeom prst="rect">
            <a:avLst/>
          </a:prstGeom>
          <a:solidFill>
            <a:srgbClr val="006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A71BF11-55E1-EB44-A58A-90C8CAC0219A}"/>
              </a:ext>
            </a:extLst>
          </p:cNvPr>
          <p:cNvSpPr txBox="1">
            <a:spLocks/>
          </p:cNvSpPr>
          <p:nvPr userDrawn="1"/>
        </p:nvSpPr>
        <p:spPr>
          <a:xfrm>
            <a:off x="160867" y="6333067"/>
            <a:ext cx="2743200" cy="3661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1313" indent="1158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4213" indent="2301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7113" indent="3444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0013" indent="4587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8A03619-5923-7741-8456-A99C8AC4CFA8}" type="slidenum">
              <a:rPr lang="en-US" sz="1333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11" y="1064220"/>
            <a:ext cx="5434739" cy="4153545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261" y="413288"/>
            <a:ext cx="4814808" cy="5455405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7C4221F-892B-CB40-BE2C-329F6766B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3821" y="6329426"/>
            <a:ext cx="1753272" cy="4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B315FB-B23E-0F42-BF25-1C67B76B89AD}"/>
              </a:ext>
            </a:extLst>
          </p:cNvPr>
          <p:cNvSpPr/>
          <p:nvPr userDrawn="1"/>
        </p:nvSpPr>
        <p:spPr>
          <a:xfrm>
            <a:off x="1" y="687918"/>
            <a:ext cx="6294967" cy="490643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39044-1431-7F49-AC68-7DA709DBF6D1}"/>
              </a:ext>
            </a:extLst>
          </p:cNvPr>
          <p:cNvSpPr/>
          <p:nvPr userDrawn="1"/>
        </p:nvSpPr>
        <p:spPr>
          <a:xfrm>
            <a:off x="1" y="687918"/>
            <a:ext cx="97367" cy="4906433"/>
          </a:xfrm>
          <a:prstGeom prst="rect">
            <a:avLst/>
          </a:prstGeom>
          <a:gradFill>
            <a:gsLst>
              <a:gs pos="0">
                <a:srgbClr val="1867A7"/>
              </a:gs>
              <a:gs pos="100000">
                <a:srgbClr val="01B1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CFB772B-EE70-E042-86EB-B5EDF41B2EFF}"/>
              </a:ext>
            </a:extLst>
          </p:cNvPr>
          <p:cNvSpPr txBox="1">
            <a:spLocks/>
          </p:cNvSpPr>
          <p:nvPr userDrawn="1"/>
        </p:nvSpPr>
        <p:spPr>
          <a:xfrm>
            <a:off x="160867" y="6333067"/>
            <a:ext cx="2743200" cy="3661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1313" indent="1158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4213" indent="2301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7113" indent="3444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0013" indent="4587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BA01203-634F-4948-AD29-57503C93C0F5}" type="slidenum">
              <a:rPr lang="en-US" sz="1333" smtClean="0"/>
              <a:pPr>
                <a:defRPr/>
              </a:pPr>
              <a:t>‹#›</a:t>
            </a:fld>
            <a:endParaRPr lang="en-US" sz="133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11" y="1064220"/>
            <a:ext cx="5434739" cy="4153545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261" y="413288"/>
            <a:ext cx="4918128" cy="5455405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9D7ACF-A66B-214B-8B0B-5B3CC6A53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3824" y="6323815"/>
            <a:ext cx="1770689" cy="4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8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165E4A-13B2-A44E-8801-1C2C023848B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87491-1FA6-0B43-ACD2-4164FDE3A415}"/>
              </a:ext>
            </a:extLst>
          </p:cNvPr>
          <p:cNvSpPr/>
          <p:nvPr userDrawn="1"/>
        </p:nvSpPr>
        <p:spPr>
          <a:xfrm>
            <a:off x="6083300" y="0"/>
            <a:ext cx="61384" cy="6858000"/>
          </a:xfrm>
          <a:prstGeom prst="rect">
            <a:avLst/>
          </a:prstGeom>
          <a:gradFill>
            <a:gsLst>
              <a:gs pos="0">
                <a:srgbClr val="1867A7"/>
              </a:gs>
              <a:gs pos="100000">
                <a:srgbClr val="01B1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62517E1-33EF-C341-B5F2-49B2682AEC1B}"/>
              </a:ext>
            </a:extLst>
          </p:cNvPr>
          <p:cNvSpPr txBox="1">
            <a:spLocks/>
          </p:cNvSpPr>
          <p:nvPr userDrawn="1"/>
        </p:nvSpPr>
        <p:spPr>
          <a:xfrm>
            <a:off x="160867" y="6333067"/>
            <a:ext cx="2743200" cy="3661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1313" indent="1158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4213" indent="2301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7113" indent="3444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0013" indent="4587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FCF7E66-DA75-F543-8B0D-61D3270ACA65}" type="slidenum">
              <a:rPr lang="en-US" sz="1333" smtClean="0"/>
              <a:pPr>
                <a:defRPr/>
              </a:pPr>
              <a:t>‹#›</a:t>
            </a:fld>
            <a:endParaRPr lang="en-US" sz="133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12" y="413288"/>
            <a:ext cx="4938793" cy="5930685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261" y="413288"/>
            <a:ext cx="4918128" cy="6031424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71BBF8-78CF-A248-9CF0-380108290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3824" y="6323815"/>
            <a:ext cx="1770689" cy="4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4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B4B1A1-FCAB-B04C-AD23-BDCB8192DA2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1188BD"/>
              </a:gs>
              <a:gs pos="88000">
                <a:srgbClr val="016E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5A5043F-CD5A-CD42-B1F2-2532704954FD}"/>
              </a:ext>
            </a:extLst>
          </p:cNvPr>
          <p:cNvSpPr txBox="1">
            <a:spLocks/>
          </p:cNvSpPr>
          <p:nvPr userDrawn="1"/>
        </p:nvSpPr>
        <p:spPr>
          <a:xfrm>
            <a:off x="160867" y="6333067"/>
            <a:ext cx="2743200" cy="3661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1313" indent="1158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4213" indent="2301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7113" indent="3444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0013" indent="458788"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5BDB2E3-8518-A04E-966E-F196225E1978}" type="slidenum">
              <a:rPr lang="en-US" sz="1333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12" y="413288"/>
            <a:ext cx="4938793" cy="5930685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261" y="413288"/>
            <a:ext cx="4918128" cy="6031424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50F043-137F-8040-8504-FE55188A9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3824" y="6323815"/>
            <a:ext cx="1770689" cy="4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923633-1DA3-8B4B-B325-0424743299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6251" y="395818"/>
            <a:ext cx="11021483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DB5C77-0C7A-C74E-A91B-CCF8B1CBFE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6251" y="1286933"/>
            <a:ext cx="11021483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43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0263A7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263A7"/>
          </a:solidFill>
          <a:latin typeface="Arial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263A7"/>
          </a:solidFill>
          <a:latin typeface="Arial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263A7"/>
          </a:solidFill>
          <a:latin typeface="Arial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263A7"/>
          </a:solidFill>
          <a:latin typeface="Arial" charset="0"/>
        </a:defRPr>
      </a:lvl5pPr>
      <a:lvl6pPr marL="457189" algn="l" defTabSz="912791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263A7"/>
          </a:solidFill>
          <a:latin typeface="Arial" charset="0"/>
        </a:defRPr>
      </a:lvl6pPr>
      <a:lvl7pPr marL="914377" algn="l" defTabSz="912791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263A7"/>
          </a:solidFill>
          <a:latin typeface="Arial" charset="0"/>
        </a:defRPr>
      </a:lvl7pPr>
      <a:lvl8pPr marL="1371566" algn="l" defTabSz="912791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263A7"/>
          </a:solidFill>
          <a:latin typeface="Arial" charset="0"/>
        </a:defRPr>
      </a:lvl8pPr>
      <a:lvl9pPr marL="1828754" algn="l" defTabSz="912791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263A7"/>
          </a:solidFill>
          <a:latin typeface="Arial" charset="0"/>
        </a:defRPr>
      </a:lvl9pPr>
    </p:titleStyle>
    <p:bodyStyle>
      <a:lvl1pPr marL="226478" indent="-226478" algn="l" defTabSz="912261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81717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81717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81717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81717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81717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Placeholder 16">
            <a:extLst>
              <a:ext uri="{FF2B5EF4-FFF2-40B4-BE49-F238E27FC236}">
                <a16:creationId xmlns:a16="http://schemas.microsoft.com/office/drawing/2014/main" id="{792ED00A-B59E-425E-A9F5-7A96F0FF8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968" y="2425891"/>
            <a:ext cx="5111749" cy="775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Competitive Maps</a:t>
            </a:r>
          </a:p>
        </p:txBody>
      </p:sp>
      <p:sp>
        <p:nvSpPr>
          <p:cNvPr id="18435" name="Text Placeholder 17">
            <a:extLst>
              <a:ext uri="{FF2B5EF4-FFF2-40B4-BE49-F238E27FC236}">
                <a16:creationId xmlns:a16="http://schemas.microsoft.com/office/drawing/2014/main" id="{2D1A62A6-766C-43BA-8B40-F51C8929C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968" y="3201746"/>
            <a:ext cx="5111749" cy="418909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December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Print View">
            <a:extLst>
              <a:ext uri="{FF2B5EF4-FFF2-40B4-BE49-F238E27FC236}">
                <a16:creationId xmlns:a16="http://schemas.microsoft.com/office/drawing/2014/main" id="{B566E32D-783E-79B1-684B-D360FD9E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3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Print View">
            <a:extLst>
              <a:ext uri="{FF2B5EF4-FFF2-40B4-BE49-F238E27FC236}">
                <a16:creationId xmlns:a16="http://schemas.microsoft.com/office/drawing/2014/main" id="{BD5C810A-3E0B-40A9-A486-CAC4CA5E1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5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Print View">
            <a:extLst>
              <a:ext uri="{FF2B5EF4-FFF2-40B4-BE49-F238E27FC236}">
                <a16:creationId xmlns:a16="http://schemas.microsoft.com/office/drawing/2014/main" id="{0BF96BF9-E241-95BB-4647-3381F9859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4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Print View">
            <a:extLst>
              <a:ext uri="{FF2B5EF4-FFF2-40B4-BE49-F238E27FC236}">
                <a16:creationId xmlns:a16="http://schemas.microsoft.com/office/drawing/2014/main" id="{CCA64533-960E-E7BA-B4E6-2E62821B8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1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2" descr="Print View">
            <a:extLst>
              <a:ext uri="{FF2B5EF4-FFF2-40B4-BE49-F238E27FC236}">
                <a16:creationId xmlns:a16="http://schemas.microsoft.com/office/drawing/2014/main" id="{B7582246-55F7-DA59-5B49-B578EB46A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4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2" descr="Print View">
            <a:extLst>
              <a:ext uri="{FF2B5EF4-FFF2-40B4-BE49-F238E27FC236}">
                <a16:creationId xmlns:a16="http://schemas.microsoft.com/office/drawing/2014/main" id="{1F49D88C-29A7-E91F-4872-7E8AA857E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5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2" descr="Print View">
            <a:extLst>
              <a:ext uri="{FF2B5EF4-FFF2-40B4-BE49-F238E27FC236}">
                <a16:creationId xmlns:a16="http://schemas.microsoft.com/office/drawing/2014/main" id="{B564CB00-532D-03B2-0589-007224CB1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1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2" descr="Print View">
            <a:extLst>
              <a:ext uri="{FF2B5EF4-FFF2-40B4-BE49-F238E27FC236}">
                <a16:creationId xmlns:a16="http://schemas.microsoft.com/office/drawing/2014/main" id="{B1362252-D137-8005-FB77-6D5A0F671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Print View">
            <a:extLst>
              <a:ext uri="{FF2B5EF4-FFF2-40B4-BE49-F238E27FC236}">
                <a16:creationId xmlns:a16="http://schemas.microsoft.com/office/drawing/2014/main" id="{F92B57B8-A6DD-63C8-3057-23A0F8937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9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2" descr="Print View">
            <a:extLst>
              <a:ext uri="{FF2B5EF4-FFF2-40B4-BE49-F238E27FC236}">
                <a16:creationId xmlns:a16="http://schemas.microsoft.com/office/drawing/2014/main" id="{59AB1067-8552-7693-1F91-AD3DAD2EE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8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Print View">
            <a:extLst>
              <a:ext uri="{FF2B5EF4-FFF2-40B4-BE49-F238E27FC236}">
                <a16:creationId xmlns:a16="http://schemas.microsoft.com/office/drawing/2014/main" id="{A7144BED-3E9D-8C28-5A7E-4D834B370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Print View">
            <a:extLst>
              <a:ext uri="{FF2B5EF4-FFF2-40B4-BE49-F238E27FC236}">
                <a16:creationId xmlns:a16="http://schemas.microsoft.com/office/drawing/2014/main" id="{C10F6D2D-96A7-1415-CD4C-D36741A9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5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26030"/>
      </p:ext>
    </p:extLst>
  </p:cSld>
  <p:clrMapOvr>
    <a:masterClrMapping/>
  </p:clrMapOvr>
</p:sld>
</file>

<file path=ppt/theme/theme1.xml><?xml version="1.0" encoding="utf-8"?>
<a:theme xmlns:a="http://schemas.openxmlformats.org/drawingml/2006/main" name="Mutual of Omaha Corporate Template">
  <a:themeElements>
    <a:clrScheme name="Mutual of Omaha">
      <a:dk1>
        <a:srgbClr val="195992"/>
      </a:dk1>
      <a:lt1>
        <a:srgbClr val="FFFFFF"/>
      </a:lt1>
      <a:dk2>
        <a:srgbClr val="253661"/>
      </a:dk2>
      <a:lt2>
        <a:srgbClr val="E7E6E6"/>
      </a:lt2>
      <a:accent1>
        <a:srgbClr val="0063A6"/>
      </a:accent1>
      <a:accent2>
        <a:srgbClr val="248DC1"/>
      </a:accent2>
      <a:accent3>
        <a:srgbClr val="6FC5E7"/>
      </a:accent3>
      <a:accent4>
        <a:srgbClr val="7CB541"/>
      </a:accent4>
      <a:accent5>
        <a:srgbClr val="EAAC34"/>
      </a:accent5>
      <a:accent6>
        <a:srgbClr val="D96D2D"/>
      </a:accent6>
      <a:hlink>
        <a:srgbClr val="1199D6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E92F1031-88E1-6240-98E0-3B62118DEDDA}" vid="{B4A56407-58C1-2E4C-A49D-56676A6CB2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5FE3DC964D9499E3225CD4559AB60" ma:contentTypeVersion="11" ma:contentTypeDescription="Create a new document." ma:contentTypeScope="" ma:versionID="00afe4d1433b77f17d109f6aa7875d19">
  <xsd:schema xmlns:xsd="http://www.w3.org/2001/XMLSchema" xmlns:xs="http://www.w3.org/2001/XMLSchema" xmlns:p="http://schemas.microsoft.com/office/2006/metadata/properties" xmlns:ns2="eb65f841-b559-4849-a559-355852e46fe9" xmlns:ns3="90824629-ad49-4b28-af4a-c025a7d10752" targetNamespace="http://schemas.microsoft.com/office/2006/metadata/properties" ma:root="true" ma:fieldsID="c870818cbf0663b8f3b5f992858df7ec" ns2:_="" ns3:_="">
    <xsd:import namespace="eb65f841-b559-4849-a559-355852e46fe9"/>
    <xsd:import namespace="90824629-ad49-4b28-af4a-c025a7d107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5f841-b559-4849-a559-355852e46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24629-ad49-4b28-af4a-c025a7d107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120BCC-541F-4106-A497-74CE7A081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65f841-b559-4849-a559-355852e46fe9"/>
    <ds:schemaRef ds:uri="90824629-ad49-4b28-af4a-c025a7d10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665222-1B4F-4B43-B50B-019DF1CB5E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A391CE-5B7D-40ED-9BF6-8D224CAF7559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0824629-ad49-4b28-af4a-c025a7d10752"/>
    <ds:schemaRef ds:uri="eb65f841-b559-4849-a559-355852e46fe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</Words>
  <Application>Microsoft Office PowerPoint</Application>
  <PresentationFormat>Widescreen</PresentationFormat>
  <Paragraphs>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Mutual of Omaha Corporate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Jeremy</dc:creator>
  <cp:lastModifiedBy>Wichert, Krystal</cp:lastModifiedBy>
  <cp:revision>26</cp:revision>
  <dcterms:created xsi:type="dcterms:W3CDTF">2021-02-09T15:31:53Z</dcterms:created>
  <dcterms:modified xsi:type="dcterms:W3CDTF">2023-12-06T15:11:15Z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0x010100C955FE3DC964D9499E3225CD4559AB60</vt:lpwstr>
  </property>
</Properties>
</file>